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61" r:id="rId6"/>
    <p:sldId id="262" r:id="rId7"/>
  </p:sldIdLst>
  <p:sldSz cx="9753600" cy="7315200"/>
  <p:notesSz cx="6858000" cy="9144000"/>
  <p:embeddedFontLst>
    <p:embeddedFont>
      <p:font typeface="Calibri" panose="020F0502020204030204" pitchFamily="34" charset="0"/>
      <p:regular r:id="rId8"/>
      <p:bold r:id="rId9"/>
      <p:italic r:id="rId10"/>
      <p:boldItalic r:id="rId11"/>
    </p:embeddedFont>
    <p:embeddedFont>
      <p:font typeface="Montserrat Bold" panose="020B0604020202020204" charset="0"/>
      <p:regular r:id="rId12"/>
    </p:embeddedFont>
    <p:embeddedFont>
      <p:font typeface="Montserrat Heavy" panose="020B0604020202020204" charset="0"/>
      <p:regular r:id="rId13"/>
    </p:embeddedFont>
    <p:embeddedFont>
      <p:font typeface="Montserrat Ultra-Bold" panose="020B0604020202020204" charset="0"/>
      <p:regular r:id="rId14"/>
    </p:embeddedFont>
    <p:embeddedFont>
      <p:font typeface="Frankfurter Medium" panose="020B0604020202020204" charset="0"/>
      <p:regular r:id="rId15"/>
    </p:embeddedFont>
    <p:embeddedFont>
      <p:font typeface="Alex Brush" panose="020B0604020202020204" charset="0"/>
      <p:regular r:id="rId16"/>
    </p:embeddedFont>
    <p:embeddedFont>
      <p:font typeface="Frankfurter Highlight" panose="020B0604020202020204" charset="0"/>
      <p:regular r:id="rId17"/>
    </p:embeddedFont>
    <p:embeddedFont>
      <p:font typeface="Futura Bold" panose="020B0604020202020204" charset="0"/>
      <p:regular r:id="rId18"/>
    </p:embeddedFont>
    <p:embeddedFont>
      <p:font typeface="Big Shoulders Display Bold" panose="020B0604020202020204" charset="0"/>
      <p:regular r:id="rId19"/>
    </p:embeddedFont>
    <p:embeddedFont>
      <p:font typeface="Montserrat Bold Italics" panose="020B0604020202020204" charset="0"/>
      <p:regular r:id="rId2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103" d="100"/>
          <a:sy n="103" d="100"/>
        </p:scale>
        <p:origin x="1662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font" Target="fonts/font6.fntdata"/><Relationship Id="rId18" Type="http://schemas.openxmlformats.org/officeDocument/2006/relationships/font" Target="fonts/font11.fntdata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font" Target="fonts/font5.fntdata"/><Relationship Id="rId17" Type="http://schemas.openxmlformats.org/officeDocument/2006/relationships/font" Target="fonts/font10.fntdata"/><Relationship Id="rId2" Type="http://schemas.openxmlformats.org/officeDocument/2006/relationships/slide" Target="slides/slide1.xml"/><Relationship Id="rId16" Type="http://schemas.openxmlformats.org/officeDocument/2006/relationships/font" Target="fonts/font9.fntdata"/><Relationship Id="rId20" Type="http://schemas.openxmlformats.org/officeDocument/2006/relationships/font" Target="fonts/font1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4.fntdata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font" Target="fonts/font8.fntdata"/><Relationship Id="rId23" Type="http://schemas.openxmlformats.org/officeDocument/2006/relationships/theme" Target="theme/theme1.xml"/><Relationship Id="rId10" Type="http://schemas.openxmlformats.org/officeDocument/2006/relationships/font" Target="fonts/font3.fntdata"/><Relationship Id="rId19" Type="http://schemas.openxmlformats.org/officeDocument/2006/relationships/font" Target="fonts/font12.fntdata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font" Target="fonts/font7.fntdata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11/23/2023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11/23/2023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11/23/2023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11/23/2023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9.png"/><Relationship Id="rId3" Type="http://schemas.openxmlformats.org/officeDocument/2006/relationships/image" Target="../media/image2.png"/><Relationship Id="rId7" Type="http://schemas.openxmlformats.org/officeDocument/2006/relationships/image" Target="../media/image5.png"/><Relationship Id="rId12" Type="http://schemas.openxmlformats.org/officeDocument/2006/relationships/image" Target="../media/image11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11" Type="http://schemas.openxmlformats.org/officeDocument/2006/relationships/image" Target="../media/image8.png"/><Relationship Id="rId5" Type="http://schemas.openxmlformats.org/officeDocument/2006/relationships/image" Target="../media/image4.svg"/><Relationship Id="rId10" Type="http://schemas.openxmlformats.org/officeDocument/2006/relationships/image" Target="../media/image9.svg"/><Relationship Id="rId4" Type="http://schemas.openxmlformats.org/officeDocument/2006/relationships/image" Target="../media/image3.png"/><Relationship Id="rId9" Type="http://schemas.openxmlformats.org/officeDocument/2006/relationships/image" Target="../media/image7.png"/><Relationship Id="rId14" Type="http://schemas.openxmlformats.org/officeDocument/2006/relationships/image" Target="../media/image10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23.svg"/><Relationship Id="rId18" Type="http://schemas.openxmlformats.org/officeDocument/2006/relationships/image" Target="../media/image27.svg"/><Relationship Id="rId3" Type="http://schemas.openxmlformats.org/officeDocument/2006/relationships/image" Target="../media/image9.png"/><Relationship Id="rId7" Type="http://schemas.openxmlformats.org/officeDocument/2006/relationships/image" Target="../media/image17.svg"/><Relationship Id="rId12" Type="http://schemas.openxmlformats.org/officeDocument/2006/relationships/image" Target="../media/image15.png"/><Relationship Id="rId17" Type="http://schemas.openxmlformats.org/officeDocument/2006/relationships/image" Target="../media/image17.png"/><Relationship Id="rId2" Type="http://schemas.openxmlformats.org/officeDocument/2006/relationships/image" Target="../media/image1.jpeg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11" Type="http://schemas.openxmlformats.org/officeDocument/2006/relationships/image" Target="../media/image21.svg"/><Relationship Id="rId5" Type="http://schemas.openxmlformats.org/officeDocument/2006/relationships/image" Target="../media/image15.svg"/><Relationship Id="rId15" Type="http://schemas.openxmlformats.org/officeDocument/2006/relationships/image" Target="../media/image25.svg"/><Relationship Id="rId10" Type="http://schemas.openxmlformats.org/officeDocument/2006/relationships/image" Target="../media/image14.png"/><Relationship Id="rId19" Type="http://schemas.openxmlformats.org/officeDocument/2006/relationships/image" Target="../media/image10.png"/><Relationship Id="rId4" Type="http://schemas.openxmlformats.org/officeDocument/2006/relationships/image" Target="../media/image11.png"/><Relationship Id="rId9" Type="http://schemas.openxmlformats.org/officeDocument/2006/relationships/image" Target="../media/image19.svg"/><Relationship Id="rId14" Type="http://schemas.openxmlformats.org/officeDocument/2006/relationships/image" Target="../media/image16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svg"/><Relationship Id="rId3" Type="http://schemas.openxmlformats.org/officeDocument/2006/relationships/image" Target="../media/image9.png"/><Relationship Id="rId7" Type="http://schemas.openxmlformats.org/officeDocument/2006/relationships/image" Target="../media/image20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svg"/><Relationship Id="rId5" Type="http://schemas.openxmlformats.org/officeDocument/2006/relationships/image" Target="../media/image19.png"/><Relationship Id="rId10" Type="http://schemas.openxmlformats.org/officeDocument/2006/relationships/image" Target="../media/image10.png"/><Relationship Id="rId4" Type="http://schemas.openxmlformats.org/officeDocument/2006/relationships/image" Target="../media/image18.jpeg"/><Relationship Id="rId9" Type="http://schemas.openxmlformats.org/officeDocument/2006/relationships/image" Target="../media/image21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9.png"/><Relationship Id="rId7" Type="http://schemas.openxmlformats.org/officeDocument/2006/relationships/image" Target="../media/image2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36.svg"/><Relationship Id="rId4" Type="http://schemas.openxmlformats.org/officeDocument/2006/relationships/image" Target="../media/image2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9.png"/><Relationship Id="rId7" Type="http://schemas.openxmlformats.org/officeDocument/2006/relationships/image" Target="../media/image2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10" Type="http://schemas.openxmlformats.org/officeDocument/2006/relationships/image" Target="../media/image10.png"/><Relationship Id="rId4" Type="http://schemas.openxmlformats.org/officeDocument/2006/relationships/image" Target="../media/image25.png"/><Relationship Id="rId9" Type="http://schemas.openxmlformats.org/officeDocument/2006/relationships/image" Target="../media/image44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image" Target="../media/image47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9753600" cy="7315200"/>
          </a:xfrm>
          <a:custGeom>
            <a:avLst/>
            <a:gdLst/>
            <a:ahLst/>
            <a:cxnLst/>
            <a:rect l="l" t="t" r="r" b="b"/>
            <a:pathLst>
              <a:path w="9753600" h="7315200">
                <a:moveTo>
                  <a:pt x="0" y="0"/>
                </a:moveTo>
                <a:lnTo>
                  <a:pt x="9753600" y="0"/>
                </a:lnTo>
                <a:lnTo>
                  <a:pt x="9753600" y="7315200"/>
                </a:lnTo>
                <a:lnTo>
                  <a:pt x="0" y="73152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r="-50093" b="-33333"/>
            </a:stretch>
          </a:blipFill>
        </p:spPr>
      </p:sp>
      <p:grpSp>
        <p:nvGrpSpPr>
          <p:cNvPr id="3" name="Group 3"/>
          <p:cNvGrpSpPr>
            <a:grpSpLocks noChangeAspect="1"/>
          </p:cNvGrpSpPr>
          <p:nvPr/>
        </p:nvGrpSpPr>
        <p:grpSpPr>
          <a:xfrm>
            <a:off x="6252872" y="1764572"/>
            <a:ext cx="3212045" cy="3212045"/>
            <a:chOff x="0" y="0"/>
            <a:chExt cx="6350000" cy="6350000"/>
          </a:xfrm>
        </p:grpSpPr>
        <p:sp>
          <p:nvSpPr>
            <p:cNvPr id="4" name="Freeform 4"/>
            <p:cNvSpPr/>
            <p:nvPr/>
          </p:nvSpPr>
          <p:spPr>
            <a:xfrm>
              <a:off x="-156812" y="-5088"/>
              <a:ext cx="6663624" cy="6360176"/>
            </a:xfrm>
            <a:custGeom>
              <a:avLst/>
              <a:gdLst/>
              <a:ahLst/>
              <a:cxnLst/>
              <a:rect l="l" t="t" r="r" b="b"/>
              <a:pathLst>
                <a:path w="6663624" h="6360176">
                  <a:moveTo>
                    <a:pt x="3331812" y="5088"/>
                  </a:moveTo>
                  <a:lnTo>
                    <a:pt x="3331812" y="5088"/>
                  </a:lnTo>
                  <a:cubicBezTo>
                    <a:pt x="2194111" y="0"/>
                    <a:pt x="1140649" y="604036"/>
                    <a:pt x="570324" y="1588475"/>
                  </a:cubicBezTo>
                  <a:cubicBezTo>
                    <a:pt x="0" y="2572913"/>
                    <a:pt x="0" y="3787263"/>
                    <a:pt x="570324" y="4771701"/>
                  </a:cubicBezTo>
                  <a:cubicBezTo>
                    <a:pt x="1140649" y="5756140"/>
                    <a:pt x="2194111" y="6360176"/>
                    <a:pt x="3331812" y="6355088"/>
                  </a:cubicBezTo>
                  <a:cubicBezTo>
                    <a:pt x="4469513" y="6360176"/>
                    <a:pt x="5522976" y="5756140"/>
                    <a:pt x="6093300" y="4771701"/>
                  </a:cubicBezTo>
                  <a:cubicBezTo>
                    <a:pt x="6663624" y="3787263"/>
                    <a:pt x="6663624" y="2572913"/>
                    <a:pt x="6093300" y="1588475"/>
                  </a:cubicBezTo>
                  <a:cubicBezTo>
                    <a:pt x="5522976" y="604036"/>
                    <a:pt x="4469513" y="0"/>
                    <a:pt x="3331812" y="5088"/>
                  </a:cubicBezTo>
                  <a:close/>
                </a:path>
              </a:pathLst>
            </a:custGeom>
            <a:solidFill>
              <a:srgbClr val="582B72"/>
            </a:solidFill>
          </p:spPr>
        </p:sp>
      </p:grpSp>
      <p:grpSp>
        <p:nvGrpSpPr>
          <p:cNvPr id="5" name="Group 5"/>
          <p:cNvGrpSpPr>
            <a:grpSpLocks noChangeAspect="1"/>
          </p:cNvGrpSpPr>
          <p:nvPr/>
        </p:nvGrpSpPr>
        <p:grpSpPr>
          <a:xfrm>
            <a:off x="8286750" y="3524249"/>
            <a:ext cx="3131922" cy="3131922"/>
            <a:chOff x="0" y="0"/>
            <a:chExt cx="6350000" cy="6350000"/>
          </a:xfrm>
        </p:grpSpPr>
        <p:sp>
          <p:nvSpPr>
            <p:cNvPr id="6" name="Freeform 6"/>
            <p:cNvSpPr/>
            <p:nvPr/>
          </p:nvSpPr>
          <p:spPr>
            <a:xfrm>
              <a:off x="10160" y="10160"/>
              <a:ext cx="6329680" cy="6329680"/>
            </a:xfrm>
            <a:custGeom>
              <a:avLst/>
              <a:gdLst/>
              <a:ahLst/>
              <a:cxnLst/>
              <a:rect l="l" t="t" r="r" b="b"/>
              <a:pathLst>
                <a:path w="6329680" h="6329680">
                  <a:moveTo>
                    <a:pt x="3164840" y="6329680"/>
                  </a:moveTo>
                  <a:cubicBezTo>
                    <a:pt x="2319020" y="6329680"/>
                    <a:pt x="1524000" y="6000750"/>
                    <a:pt x="927100" y="5402580"/>
                  </a:cubicBezTo>
                  <a:cubicBezTo>
                    <a:pt x="328930" y="4804410"/>
                    <a:pt x="0" y="4009390"/>
                    <a:pt x="0" y="3164840"/>
                  </a:cubicBezTo>
                  <a:cubicBezTo>
                    <a:pt x="0" y="2319020"/>
                    <a:pt x="328930" y="1524000"/>
                    <a:pt x="927100" y="927100"/>
                  </a:cubicBezTo>
                  <a:cubicBezTo>
                    <a:pt x="1525270" y="328930"/>
                    <a:pt x="2320290" y="0"/>
                    <a:pt x="3164840" y="0"/>
                  </a:cubicBezTo>
                  <a:cubicBezTo>
                    <a:pt x="4010660" y="0"/>
                    <a:pt x="4805680" y="328930"/>
                    <a:pt x="5402580" y="927100"/>
                  </a:cubicBezTo>
                  <a:cubicBezTo>
                    <a:pt x="6000750" y="1525270"/>
                    <a:pt x="6329680" y="2320290"/>
                    <a:pt x="6329680" y="3164840"/>
                  </a:cubicBezTo>
                  <a:cubicBezTo>
                    <a:pt x="6329680" y="4010660"/>
                    <a:pt x="6000750" y="4805680"/>
                    <a:pt x="5402580" y="5402580"/>
                  </a:cubicBezTo>
                  <a:cubicBezTo>
                    <a:pt x="4805680" y="6000750"/>
                    <a:pt x="4010660" y="6329680"/>
                    <a:pt x="3164840" y="6329680"/>
                  </a:cubicBezTo>
                  <a:close/>
                  <a:moveTo>
                    <a:pt x="3164840" y="254000"/>
                  </a:moveTo>
                  <a:cubicBezTo>
                    <a:pt x="2387600" y="254000"/>
                    <a:pt x="1656080" y="556260"/>
                    <a:pt x="1106170" y="1106170"/>
                  </a:cubicBezTo>
                  <a:cubicBezTo>
                    <a:pt x="556260" y="1656080"/>
                    <a:pt x="254000" y="2387600"/>
                    <a:pt x="254000" y="3164840"/>
                  </a:cubicBezTo>
                  <a:cubicBezTo>
                    <a:pt x="254000" y="3942080"/>
                    <a:pt x="556260" y="4673600"/>
                    <a:pt x="1106170" y="5223510"/>
                  </a:cubicBezTo>
                  <a:cubicBezTo>
                    <a:pt x="1656080" y="5773420"/>
                    <a:pt x="2387600" y="6075680"/>
                    <a:pt x="3164840" y="6075680"/>
                  </a:cubicBezTo>
                  <a:cubicBezTo>
                    <a:pt x="3942080" y="6075680"/>
                    <a:pt x="4673600" y="5773420"/>
                    <a:pt x="5223510" y="5223510"/>
                  </a:cubicBezTo>
                  <a:cubicBezTo>
                    <a:pt x="5773420" y="4673600"/>
                    <a:pt x="6075680" y="3942080"/>
                    <a:pt x="6075680" y="3164840"/>
                  </a:cubicBezTo>
                  <a:cubicBezTo>
                    <a:pt x="6075680" y="2387600"/>
                    <a:pt x="5773420" y="1656080"/>
                    <a:pt x="5223510" y="1106170"/>
                  </a:cubicBezTo>
                  <a:cubicBezTo>
                    <a:pt x="4673600" y="556260"/>
                    <a:pt x="3942080" y="254000"/>
                    <a:pt x="3164840" y="25400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7" name="Group 7"/>
          <p:cNvGrpSpPr>
            <a:grpSpLocks noChangeAspect="1"/>
          </p:cNvGrpSpPr>
          <p:nvPr/>
        </p:nvGrpSpPr>
        <p:grpSpPr>
          <a:xfrm>
            <a:off x="-1395218" y="2711305"/>
            <a:ext cx="2790437" cy="2790437"/>
            <a:chOff x="0" y="0"/>
            <a:chExt cx="6350000" cy="6350000"/>
          </a:xfrm>
        </p:grpSpPr>
        <p:sp>
          <p:nvSpPr>
            <p:cNvPr id="8" name="Freeform 8"/>
            <p:cNvSpPr/>
            <p:nvPr/>
          </p:nvSpPr>
          <p:spPr>
            <a:xfrm>
              <a:off x="10160" y="10160"/>
              <a:ext cx="6329680" cy="6329680"/>
            </a:xfrm>
            <a:custGeom>
              <a:avLst/>
              <a:gdLst/>
              <a:ahLst/>
              <a:cxnLst/>
              <a:rect l="l" t="t" r="r" b="b"/>
              <a:pathLst>
                <a:path w="6329680" h="6329680">
                  <a:moveTo>
                    <a:pt x="3164840" y="6329680"/>
                  </a:moveTo>
                  <a:cubicBezTo>
                    <a:pt x="2319020" y="6329680"/>
                    <a:pt x="1524000" y="6000750"/>
                    <a:pt x="927100" y="5402580"/>
                  </a:cubicBezTo>
                  <a:cubicBezTo>
                    <a:pt x="328930" y="4804410"/>
                    <a:pt x="0" y="4009390"/>
                    <a:pt x="0" y="3164840"/>
                  </a:cubicBezTo>
                  <a:cubicBezTo>
                    <a:pt x="0" y="2319020"/>
                    <a:pt x="328930" y="1524000"/>
                    <a:pt x="927100" y="927100"/>
                  </a:cubicBezTo>
                  <a:cubicBezTo>
                    <a:pt x="1525270" y="328930"/>
                    <a:pt x="2320290" y="0"/>
                    <a:pt x="3164840" y="0"/>
                  </a:cubicBezTo>
                  <a:cubicBezTo>
                    <a:pt x="4010660" y="0"/>
                    <a:pt x="4805680" y="328930"/>
                    <a:pt x="5402580" y="927100"/>
                  </a:cubicBezTo>
                  <a:cubicBezTo>
                    <a:pt x="6000750" y="1525270"/>
                    <a:pt x="6329680" y="2320290"/>
                    <a:pt x="6329680" y="3164840"/>
                  </a:cubicBezTo>
                  <a:cubicBezTo>
                    <a:pt x="6329680" y="4010660"/>
                    <a:pt x="6000750" y="4805680"/>
                    <a:pt x="5402580" y="5402580"/>
                  </a:cubicBezTo>
                  <a:cubicBezTo>
                    <a:pt x="4805680" y="6000750"/>
                    <a:pt x="4010660" y="6329680"/>
                    <a:pt x="3164840" y="6329680"/>
                  </a:cubicBezTo>
                  <a:close/>
                  <a:moveTo>
                    <a:pt x="3164840" y="254000"/>
                  </a:moveTo>
                  <a:cubicBezTo>
                    <a:pt x="2387600" y="254000"/>
                    <a:pt x="1656080" y="556260"/>
                    <a:pt x="1106170" y="1106170"/>
                  </a:cubicBezTo>
                  <a:cubicBezTo>
                    <a:pt x="556260" y="1656080"/>
                    <a:pt x="254000" y="2387600"/>
                    <a:pt x="254000" y="3164840"/>
                  </a:cubicBezTo>
                  <a:cubicBezTo>
                    <a:pt x="254000" y="3942080"/>
                    <a:pt x="556260" y="4673600"/>
                    <a:pt x="1106170" y="5223510"/>
                  </a:cubicBezTo>
                  <a:cubicBezTo>
                    <a:pt x="1656080" y="5773420"/>
                    <a:pt x="2387600" y="6075680"/>
                    <a:pt x="3164840" y="6075680"/>
                  </a:cubicBezTo>
                  <a:cubicBezTo>
                    <a:pt x="3942080" y="6075680"/>
                    <a:pt x="4673600" y="5773420"/>
                    <a:pt x="5223510" y="5223510"/>
                  </a:cubicBezTo>
                  <a:cubicBezTo>
                    <a:pt x="5773420" y="4673600"/>
                    <a:pt x="6075680" y="3942080"/>
                    <a:pt x="6075680" y="3164840"/>
                  </a:cubicBezTo>
                  <a:cubicBezTo>
                    <a:pt x="6075680" y="2387600"/>
                    <a:pt x="5773420" y="1656080"/>
                    <a:pt x="5223510" y="1106170"/>
                  </a:cubicBezTo>
                  <a:cubicBezTo>
                    <a:pt x="4673600" y="556260"/>
                    <a:pt x="3942080" y="254000"/>
                    <a:pt x="3164840" y="25400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9" name="Group 9"/>
          <p:cNvGrpSpPr>
            <a:grpSpLocks noChangeAspect="1"/>
          </p:cNvGrpSpPr>
          <p:nvPr/>
        </p:nvGrpSpPr>
        <p:grpSpPr>
          <a:xfrm>
            <a:off x="7277100" y="152400"/>
            <a:ext cx="3141682" cy="2426139"/>
            <a:chOff x="0" y="0"/>
            <a:chExt cx="5712460" cy="4405630"/>
          </a:xfrm>
        </p:grpSpPr>
        <p:sp>
          <p:nvSpPr>
            <p:cNvPr id="10" name="Freeform 10"/>
            <p:cNvSpPr/>
            <p:nvPr/>
          </p:nvSpPr>
          <p:spPr>
            <a:xfrm>
              <a:off x="3080784" y="-214"/>
              <a:ext cx="279872" cy="267127"/>
            </a:xfrm>
            <a:custGeom>
              <a:avLst/>
              <a:gdLst/>
              <a:ahLst/>
              <a:cxnLst/>
              <a:rect l="l" t="t" r="r" b="b"/>
              <a:pathLst>
                <a:path w="279872" h="267127">
                  <a:moveTo>
                    <a:pt x="139936" y="214"/>
                  </a:moveTo>
                  <a:cubicBezTo>
                    <a:pt x="92153" y="0"/>
                    <a:pt x="47907" y="25370"/>
                    <a:pt x="23954" y="66716"/>
                  </a:cubicBezTo>
                  <a:cubicBezTo>
                    <a:pt x="0" y="108063"/>
                    <a:pt x="0" y="159065"/>
                    <a:pt x="23954" y="200412"/>
                  </a:cubicBezTo>
                  <a:cubicBezTo>
                    <a:pt x="47907" y="241758"/>
                    <a:pt x="92153" y="267128"/>
                    <a:pt x="139936" y="266914"/>
                  </a:cubicBezTo>
                  <a:cubicBezTo>
                    <a:pt x="187720" y="267128"/>
                    <a:pt x="231965" y="241758"/>
                    <a:pt x="255919" y="200412"/>
                  </a:cubicBezTo>
                  <a:cubicBezTo>
                    <a:pt x="279872" y="159065"/>
                    <a:pt x="279872" y="108063"/>
                    <a:pt x="255919" y="66716"/>
                  </a:cubicBezTo>
                  <a:cubicBezTo>
                    <a:pt x="231965" y="25370"/>
                    <a:pt x="187720" y="0"/>
                    <a:pt x="139936" y="214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1" name="Freeform 11"/>
            <p:cNvSpPr/>
            <p:nvPr/>
          </p:nvSpPr>
          <p:spPr>
            <a:xfrm>
              <a:off x="3080784" y="836716"/>
              <a:ext cx="279872" cy="267127"/>
            </a:xfrm>
            <a:custGeom>
              <a:avLst/>
              <a:gdLst/>
              <a:ahLst/>
              <a:cxnLst/>
              <a:rect l="l" t="t" r="r" b="b"/>
              <a:pathLst>
                <a:path w="279872" h="267127">
                  <a:moveTo>
                    <a:pt x="139936" y="214"/>
                  </a:moveTo>
                  <a:cubicBezTo>
                    <a:pt x="92153" y="0"/>
                    <a:pt x="47907" y="25370"/>
                    <a:pt x="23954" y="66716"/>
                  </a:cubicBezTo>
                  <a:cubicBezTo>
                    <a:pt x="0" y="108063"/>
                    <a:pt x="0" y="159065"/>
                    <a:pt x="23954" y="200412"/>
                  </a:cubicBezTo>
                  <a:cubicBezTo>
                    <a:pt x="47907" y="241758"/>
                    <a:pt x="92153" y="267128"/>
                    <a:pt x="139936" y="266914"/>
                  </a:cubicBezTo>
                  <a:cubicBezTo>
                    <a:pt x="187720" y="267128"/>
                    <a:pt x="231965" y="241758"/>
                    <a:pt x="255919" y="200412"/>
                  </a:cubicBezTo>
                  <a:cubicBezTo>
                    <a:pt x="279872" y="159065"/>
                    <a:pt x="279872" y="108063"/>
                    <a:pt x="255919" y="66716"/>
                  </a:cubicBezTo>
                  <a:cubicBezTo>
                    <a:pt x="231965" y="25370"/>
                    <a:pt x="187720" y="0"/>
                    <a:pt x="139936" y="214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2" name="Freeform 12"/>
            <p:cNvSpPr/>
            <p:nvPr/>
          </p:nvSpPr>
          <p:spPr>
            <a:xfrm>
              <a:off x="3080784" y="1672376"/>
              <a:ext cx="279872" cy="267127"/>
            </a:xfrm>
            <a:custGeom>
              <a:avLst/>
              <a:gdLst/>
              <a:ahLst/>
              <a:cxnLst/>
              <a:rect l="l" t="t" r="r" b="b"/>
              <a:pathLst>
                <a:path w="279872" h="267127">
                  <a:moveTo>
                    <a:pt x="139936" y="214"/>
                  </a:moveTo>
                  <a:cubicBezTo>
                    <a:pt x="92153" y="0"/>
                    <a:pt x="47907" y="25370"/>
                    <a:pt x="23954" y="66716"/>
                  </a:cubicBezTo>
                  <a:cubicBezTo>
                    <a:pt x="0" y="108063"/>
                    <a:pt x="0" y="159065"/>
                    <a:pt x="23954" y="200412"/>
                  </a:cubicBezTo>
                  <a:cubicBezTo>
                    <a:pt x="47907" y="241758"/>
                    <a:pt x="92153" y="267128"/>
                    <a:pt x="139936" y="266914"/>
                  </a:cubicBezTo>
                  <a:cubicBezTo>
                    <a:pt x="187720" y="267128"/>
                    <a:pt x="231965" y="241758"/>
                    <a:pt x="255919" y="200412"/>
                  </a:cubicBezTo>
                  <a:cubicBezTo>
                    <a:pt x="279872" y="159065"/>
                    <a:pt x="279872" y="108063"/>
                    <a:pt x="255919" y="66716"/>
                  </a:cubicBezTo>
                  <a:cubicBezTo>
                    <a:pt x="231965" y="25370"/>
                    <a:pt x="187720" y="0"/>
                    <a:pt x="139936" y="214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3" name="Freeform 13"/>
            <p:cNvSpPr/>
            <p:nvPr/>
          </p:nvSpPr>
          <p:spPr>
            <a:xfrm>
              <a:off x="3080784" y="2486446"/>
              <a:ext cx="279872" cy="267127"/>
            </a:xfrm>
            <a:custGeom>
              <a:avLst/>
              <a:gdLst/>
              <a:ahLst/>
              <a:cxnLst/>
              <a:rect l="l" t="t" r="r" b="b"/>
              <a:pathLst>
                <a:path w="279872" h="267127">
                  <a:moveTo>
                    <a:pt x="139936" y="214"/>
                  </a:moveTo>
                  <a:cubicBezTo>
                    <a:pt x="92153" y="0"/>
                    <a:pt x="47907" y="25370"/>
                    <a:pt x="23954" y="66716"/>
                  </a:cubicBezTo>
                  <a:cubicBezTo>
                    <a:pt x="0" y="108063"/>
                    <a:pt x="0" y="159065"/>
                    <a:pt x="23954" y="200412"/>
                  </a:cubicBezTo>
                  <a:cubicBezTo>
                    <a:pt x="47907" y="241758"/>
                    <a:pt x="92153" y="267128"/>
                    <a:pt x="139936" y="266914"/>
                  </a:cubicBezTo>
                  <a:cubicBezTo>
                    <a:pt x="187720" y="267128"/>
                    <a:pt x="231965" y="241758"/>
                    <a:pt x="255919" y="200412"/>
                  </a:cubicBezTo>
                  <a:cubicBezTo>
                    <a:pt x="279872" y="159065"/>
                    <a:pt x="279872" y="108063"/>
                    <a:pt x="255919" y="66716"/>
                  </a:cubicBezTo>
                  <a:cubicBezTo>
                    <a:pt x="231965" y="25370"/>
                    <a:pt x="187720" y="0"/>
                    <a:pt x="139936" y="214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4" name="Freeform 14"/>
            <p:cNvSpPr/>
            <p:nvPr/>
          </p:nvSpPr>
          <p:spPr>
            <a:xfrm>
              <a:off x="3080784" y="3323377"/>
              <a:ext cx="279872" cy="267127"/>
            </a:xfrm>
            <a:custGeom>
              <a:avLst/>
              <a:gdLst/>
              <a:ahLst/>
              <a:cxnLst/>
              <a:rect l="l" t="t" r="r" b="b"/>
              <a:pathLst>
                <a:path w="279872" h="267127">
                  <a:moveTo>
                    <a:pt x="139936" y="213"/>
                  </a:moveTo>
                  <a:cubicBezTo>
                    <a:pt x="92153" y="0"/>
                    <a:pt x="47907" y="25369"/>
                    <a:pt x="23954" y="66715"/>
                  </a:cubicBezTo>
                  <a:cubicBezTo>
                    <a:pt x="0" y="108062"/>
                    <a:pt x="0" y="159064"/>
                    <a:pt x="23954" y="200411"/>
                  </a:cubicBezTo>
                  <a:cubicBezTo>
                    <a:pt x="47907" y="241757"/>
                    <a:pt x="92153" y="267127"/>
                    <a:pt x="139936" y="266913"/>
                  </a:cubicBezTo>
                  <a:cubicBezTo>
                    <a:pt x="187720" y="267127"/>
                    <a:pt x="231965" y="241757"/>
                    <a:pt x="255919" y="200411"/>
                  </a:cubicBezTo>
                  <a:cubicBezTo>
                    <a:pt x="279872" y="159064"/>
                    <a:pt x="279872" y="108062"/>
                    <a:pt x="255919" y="66715"/>
                  </a:cubicBezTo>
                  <a:cubicBezTo>
                    <a:pt x="231965" y="25369"/>
                    <a:pt x="187720" y="0"/>
                    <a:pt x="139936" y="213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5" name="Freeform 15"/>
            <p:cNvSpPr/>
            <p:nvPr/>
          </p:nvSpPr>
          <p:spPr>
            <a:xfrm>
              <a:off x="3080784" y="4137446"/>
              <a:ext cx="279872" cy="267127"/>
            </a:xfrm>
            <a:custGeom>
              <a:avLst/>
              <a:gdLst/>
              <a:ahLst/>
              <a:cxnLst/>
              <a:rect l="l" t="t" r="r" b="b"/>
              <a:pathLst>
                <a:path w="279872" h="267127">
                  <a:moveTo>
                    <a:pt x="139936" y="214"/>
                  </a:moveTo>
                  <a:cubicBezTo>
                    <a:pt x="92153" y="0"/>
                    <a:pt x="47907" y="25370"/>
                    <a:pt x="23954" y="66716"/>
                  </a:cubicBezTo>
                  <a:cubicBezTo>
                    <a:pt x="0" y="108063"/>
                    <a:pt x="0" y="159065"/>
                    <a:pt x="23954" y="200412"/>
                  </a:cubicBezTo>
                  <a:cubicBezTo>
                    <a:pt x="47907" y="241758"/>
                    <a:pt x="92153" y="267127"/>
                    <a:pt x="139936" y="266914"/>
                  </a:cubicBezTo>
                  <a:cubicBezTo>
                    <a:pt x="187720" y="267127"/>
                    <a:pt x="231965" y="241758"/>
                    <a:pt x="255919" y="200412"/>
                  </a:cubicBezTo>
                  <a:cubicBezTo>
                    <a:pt x="279872" y="159065"/>
                    <a:pt x="279872" y="108063"/>
                    <a:pt x="255919" y="66716"/>
                  </a:cubicBezTo>
                  <a:cubicBezTo>
                    <a:pt x="231965" y="25370"/>
                    <a:pt x="187720" y="0"/>
                    <a:pt x="139936" y="214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6" name="Freeform 16"/>
            <p:cNvSpPr/>
            <p:nvPr/>
          </p:nvSpPr>
          <p:spPr>
            <a:xfrm>
              <a:off x="3874534" y="-214"/>
              <a:ext cx="279872" cy="267127"/>
            </a:xfrm>
            <a:custGeom>
              <a:avLst/>
              <a:gdLst/>
              <a:ahLst/>
              <a:cxnLst/>
              <a:rect l="l" t="t" r="r" b="b"/>
              <a:pathLst>
                <a:path w="279872" h="267127">
                  <a:moveTo>
                    <a:pt x="139936" y="214"/>
                  </a:moveTo>
                  <a:cubicBezTo>
                    <a:pt x="92153" y="0"/>
                    <a:pt x="47907" y="25370"/>
                    <a:pt x="23954" y="66716"/>
                  </a:cubicBezTo>
                  <a:cubicBezTo>
                    <a:pt x="0" y="108063"/>
                    <a:pt x="0" y="159065"/>
                    <a:pt x="23954" y="200412"/>
                  </a:cubicBezTo>
                  <a:cubicBezTo>
                    <a:pt x="47907" y="241758"/>
                    <a:pt x="92153" y="267128"/>
                    <a:pt x="139936" y="266914"/>
                  </a:cubicBezTo>
                  <a:cubicBezTo>
                    <a:pt x="187720" y="267128"/>
                    <a:pt x="231965" y="241758"/>
                    <a:pt x="255919" y="200412"/>
                  </a:cubicBezTo>
                  <a:cubicBezTo>
                    <a:pt x="279872" y="159065"/>
                    <a:pt x="279872" y="108063"/>
                    <a:pt x="255919" y="66716"/>
                  </a:cubicBezTo>
                  <a:cubicBezTo>
                    <a:pt x="231965" y="25370"/>
                    <a:pt x="187720" y="0"/>
                    <a:pt x="139936" y="214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7" name="Freeform 17"/>
            <p:cNvSpPr/>
            <p:nvPr/>
          </p:nvSpPr>
          <p:spPr>
            <a:xfrm>
              <a:off x="3874534" y="836716"/>
              <a:ext cx="279872" cy="267127"/>
            </a:xfrm>
            <a:custGeom>
              <a:avLst/>
              <a:gdLst/>
              <a:ahLst/>
              <a:cxnLst/>
              <a:rect l="l" t="t" r="r" b="b"/>
              <a:pathLst>
                <a:path w="279872" h="267127">
                  <a:moveTo>
                    <a:pt x="139936" y="214"/>
                  </a:moveTo>
                  <a:cubicBezTo>
                    <a:pt x="92153" y="0"/>
                    <a:pt x="47907" y="25370"/>
                    <a:pt x="23954" y="66716"/>
                  </a:cubicBezTo>
                  <a:cubicBezTo>
                    <a:pt x="0" y="108063"/>
                    <a:pt x="0" y="159065"/>
                    <a:pt x="23954" y="200412"/>
                  </a:cubicBezTo>
                  <a:cubicBezTo>
                    <a:pt x="47907" y="241758"/>
                    <a:pt x="92153" y="267128"/>
                    <a:pt x="139936" y="266914"/>
                  </a:cubicBezTo>
                  <a:cubicBezTo>
                    <a:pt x="187720" y="267128"/>
                    <a:pt x="231965" y="241758"/>
                    <a:pt x="255919" y="200412"/>
                  </a:cubicBezTo>
                  <a:cubicBezTo>
                    <a:pt x="279872" y="159065"/>
                    <a:pt x="279872" y="108063"/>
                    <a:pt x="255919" y="66716"/>
                  </a:cubicBezTo>
                  <a:cubicBezTo>
                    <a:pt x="231965" y="25370"/>
                    <a:pt x="187720" y="0"/>
                    <a:pt x="139936" y="214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8" name="Freeform 18"/>
            <p:cNvSpPr/>
            <p:nvPr/>
          </p:nvSpPr>
          <p:spPr>
            <a:xfrm>
              <a:off x="3874534" y="1672376"/>
              <a:ext cx="279872" cy="267127"/>
            </a:xfrm>
            <a:custGeom>
              <a:avLst/>
              <a:gdLst/>
              <a:ahLst/>
              <a:cxnLst/>
              <a:rect l="l" t="t" r="r" b="b"/>
              <a:pathLst>
                <a:path w="279872" h="267127">
                  <a:moveTo>
                    <a:pt x="139936" y="214"/>
                  </a:moveTo>
                  <a:cubicBezTo>
                    <a:pt x="92153" y="0"/>
                    <a:pt x="47907" y="25370"/>
                    <a:pt x="23954" y="66716"/>
                  </a:cubicBezTo>
                  <a:cubicBezTo>
                    <a:pt x="0" y="108063"/>
                    <a:pt x="0" y="159065"/>
                    <a:pt x="23954" y="200412"/>
                  </a:cubicBezTo>
                  <a:cubicBezTo>
                    <a:pt x="47907" y="241758"/>
                    <a:pt x="92153" y="267128"/>
                    <a:pt x="139936" y="266914"/>
                  </a:cubicBezTo>
                  <a:cubicBezTo>
                    <a:pt x="187720" y="267128"/>
                    <a:pt x="231965" y="241758"/>
                    <a:pt x="255919" y="200412"/>
                  </a:cubicBezTo>
                  <a:cubicBezTo>
                    <a:pt x="279872" y="159065"/>
                    <a:pt x="279872" y="108063"/>
                    <a:pt x="255919" y="66716"/>
                  </a:cubicBezTo>
                  <a:cubicBezTo>
                    <a:pt x="231965" y="25370"/>
                    <a:pt x="187720" y="0"/>
                    <a:pt x="139936" y="214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9" name="Freeform 19"/>
            <p:cNvSpPr/>
            <p:nvPr/>
          </p:nvSpPr>
          <p:spPr>
            <a:xfrm>
              <a:off x="3874534" y="2486446"/>
              <a:ext cx="279872" cy="267127"/>
            </a:xfrm>
            <a:custGeom>
              <a:avLst/>
              <a:gdLst/>
              <a:ahLst/>
              <a:cxnLst/>
              <a:rect l="l" t="t" r="r" b="b"/>
              <a:pathLst>
                <a:path w="279872" h="267127">
                  <a:moveTo>
                    <a:pt x="139936" y="214"/>
                  </a:moveTo>
                  <a:cubicBezTo>
                    <a:pt x="92153" y="0"/>
                    <a:pt x="47907" y="25370"/>
                    <a:pt x="23954" y="66716"/>
                  </a:cubicBezTo>
                  <a:cubicBezTo>
                    <a:pt x="0" y="108063"/>
                    <a:pt x="0" y="159065"/>
                    <a:pt x="23954" y="200412"/>
                  </a:cubicBezTo>
                  <a:cubicBezTo>
                    <a:pt x="47907" y="241758"/>
                    <a:pt x="92153" y="267128"/>
                    <a:pt x="139936" y="266914"/>
                  </a:cubicBezTo>
                  <a:cubicBezTo>
                    <a:pt x="187720" y="267128"/>
                    <a:pt x="231965" y="241758"/>
                    <a:pt x="255919" y="200412"/>
                  </a:cubicBezTo>
                  <a:cubicBezTo>
                    <a:pt x="279872" y="159065"/>
                    <a:pt x="279872" y="108063"/>
                    <a:pt x="255919" y="66716"/>
                  </a:cubicBezTo>
                  <a:cubicBezTo>
                    <a:pt x="231965" y="25370"/>
                    <a:pt x="187720" y="0"/>
                    <a:pt x="139936" y="214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20" name="Freeform 20"/>
            <p:cNvSpPr/>
            <p:nvPr/>
          </p:nvSpPr>
          <p:spPr>
            <a:xfrm>
              <a:off x="3874534" y="3323377"/>
              <a:ext cx="279872" cy="267127"/>
            </a:xfrm>
            <a:custGeom>
              <a:avLst/>
              <a:gdLst/>
              <a:ahLst/>
              <a:cxnLst/>
              <a:rect l="l" t="t" r="r" b="b"/>
              <a:pathLst>
                <a:path w="279872" h="267127">
                  <a:moveTo>
                    <a:pt x="139936" y="213"/>
                  </a:moveTo>
                  <a:cubicBezTo>
                    <a:pt x="92153" y="0"/>
                    <a:pt x="47907" y="25369"/>
                    <a:pt x="23954" y="66715"/>
                  </a:cubicBezTo>
                  <a:cubicBezTo>
                    <a:pt x="0" y="108062"/>
                    <a:pt x="0" y="159064"/>
                    <a:pt x="23954" y="200411"/>
                  </a:cubicBezTo>
                  <a:cubicBezTo>
                    <a:pt x="47907" y="241757"/>
                    <a:pt x="92153" y="267127"/>
                    <a:pt x="139936" y="266913"/>
                  </a:cubicBezTo>
                  <a:cubicBezTo>
                    <a:pt x="187720" y="267127"/>
                    <a:pt x="231965" y="241757"/>
                    <a:pt x="255919" y="200411"/>
                  </a:cubicBezTo>
                  <a:cubicBezTo>
                    <a:pt x="279872" y="159064"/>
                    <a:pt x="279872" y="108062"/>
                    <a:pt x="255919" y="66715"/>
                  </a:cubicBezTo>
                  <a:cubicBezTo>
                    <a:pt x="231965" y="25369"/>
                    <a:pt x="187720" y="0"/>
                    <a:pt x="139936" y="213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21" name="Freeform 21"/>
            <p:cNvSpPr/>
            <p:nvPr/>
          </p:nvSpPr>
          <p:spPr>
            <a:xfrm>
              <a:off x="3874534" y="4137446"/>
              <a:ext cx="279872" cy="267127"/>
            </a:xfrm>
            <a:custGeom>
              <a:avLst/>
              <a:gdLst/>
              <a:ahLst/>
              <a:cxnLst/>
              <a:rect l="l" t="t" r="r" b="b"/>
              <a:pathLst>
                <a:path w="279872" h="267127">
                  <a:moveTo>
                    <a:pt x="139936" y="214"/>
                  </a:moveTo>
                  <a:cubicBezTo>
                    <a:pt x="92153" y="0"/>
                    <a:pt x="47907" y="25370"/>
                    <a:pt x="23954" y="66716"/>
                  </a:cubicBezTo>
                  <a:cubicBezTo>
                    <a:pt x="0" y="108063"/>
                    <a:pt x="0" y="159065"/>
                    <a:pt x="23954" y="200412"/>
                  </a:cubicBezTo>
                  <a:cubicBezTo>
                    <a:pt x="47907" y="241758"/>
                    <a:pt x="92153" y="267127"/>
                    <a:pt x="139936" y="266914"/>
                  </a:cubicBezTo>
                  <a:cubicBezTo>
                    <a:pt x="187720" y="267127"/>
                    <a:pt x="231965" y="241758"/>
                    <a:pt x="255919" y="200412"/>
                  </a:cubicBezTo>
                  <a:cubicBezTo>
                    <a:pt x="279872" y="159065"/>
                    <a:pt x="279872" y="108063"/>
                    <a:pt x="255919" y="66716"/>
                  </a:cubicBezTo>
                  <a:cubicBezTo>
                    <a:pt x="231965" y="25370"/>
                    <a:pt x="187720" y="0"/>
                    <a:pt x="139936" y="214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22" name="Freeform 22"/>
            <p:cNvSpPr/>
            <p:nvPr/>
          </p:nvSpPr>
          <p:spPr>
            <a:xfrm>
              <a:off x="4645424" y="-214"/>
              <a:ext cx="279872" cy="267127"/>
            </a:xfrm>
            <a:custGeom>
              <a:avLst/>
              <a:gdLst/>
              <a:ahLst/>
              <a:cxnLst/>
              <a:rect l="l" t="t" r="r" b="b"/>
              <a:pathLst>
                <a:path w="279872" h="267127">
                  <a:moveTo>
                    <a:pt x="139936" y="214"/>
                  </a:moveTo>
                  <a:cubicBezTo>
                    <a:pt x="92152" y="0"/>
                    <a:pt x="47907" y="25370"/>
                    <a:pt x="23953" y="66716"/>
                  </a:cubicBezTo>
                  <a:cubicBezTo>
                    <a:pt x="0" y="108063"/>
                    <a:pt x="0" y="159065"/>
                    <a:pt x="23953" y="200412"/>
                  </a:cubicBezTo>
                  <a:cubicBezTo>
                    <a:pt x="47907" y="241758"/>
                    <a:pt x="92152" y="267128"/>
                    <a:pt x="139936" y="266914"/>
                  </a:cubicBezTo>
                  <a:cubicBezTo>
                    <a:pt x="187719" y="267128"/>
                    <a:pt x="231965" y="241758"/>
                    <a:pt x="255918" y="200412"/>
                  </a:cubicBezTo>
                  <a:cubicBezTo>
                    <a:pt x="279872" y="159065"/>
                    <a:pt x="279872" y="108063"/>
                    <a:pt x="255918" y="66716"/>
                  </a:cubicBezTo>
                  <a:cubicBezTo>
                    <a:pt x="231965" y="25370"/>
                    <a:pt x="187719" y="0"/>
                    <a:pt x="139936" y="214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23" name="Freeform 23"/>
            <p:cNvSpPr/>
            <p:nvPr/>
          </p:nvSpPr>
          <p:spPr>
            <a:xfrm>
              <a:off x="4645424" y="836716"/>
              <a:ext cx="279872" cy="267127"/>
            </a:xfrm>
            <a:custGeom>
              <a:avLst/>
              <a:gdLst/>
              <a:ahLst/>
              <a:cxnLst/>
              <a:rect l="l" t="t" r="r" b="b"/>
              <a:pathLst>
                <a:path w="279872" h="267127">
                  <a:moveTo>
                    <a:pt x="139936" y="214"/>
                  </a:moveTo>
                  <a:cubicBezTo>
                    <a:pt x="92152" y="0"/>
                    <a:pt x="47907" y="25370"/>
                    <a:pt x="23953" y="66716"/>
                  </a:cubicBezTo>
                  <a:cubicBezTo>
                    <a:pt x="0" y="108063"/>
                    <a:pt x="0" y="159065"/>
                    <a:pt x="23953" y="200412"/>
                  </a:cubicBezTo>
                  <a:cubicBezTo>
                    <a:pt x="47907" y="241758"/>
                    <a:pt x="92152" y="267128"/>
                    <a:pt x="139936" y="266914"/>
                  </a:cubicBezTo>
                  <a:cubicBezTo>
                    <a:pt x="187719" y="267128"/>
                    <a:pt x="231965" y="241758"/>
                    <a:pt x="255918" y="200412"/>
                  </a:cubicBezTo>
                  <a:cubicBezTo>
                    <a:pt x="279872" y="159065"/>
                    <a:pt x="279872" y="108063"/>
                    <a:pt x="255918" y="66716"/>
                  </a:cubicBezTo>
                  <a:cubicBezTo>
                    <a:pt x="231965" y="25370"/>
                    <a:pt x="187719" y="0"/>
                    <a:pt x="139936" y="214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24" name="Freeform 24"/>
            <p:cNvSpPr/>
            <p:nvPr/>
          </p:nvSpPr>
          <p:spPr>
            <a:xfrm>
              <a:off x="4645424" y="1672376"/>
              <a:ext cx="279872" cy="267127"/>
            </a:xfrm>
            <a:custGeom>
              <a:avLst/>
              <a:gdLst/>
              <a:ahLst/>
              <a:cxnLst/>
              <a:rect l="l" t="t" r="r" b="b"/>
              <a:pathLst>
                <a:path w="279872" h="267127">
                  <a:moveTo>
                    <a:pt x="139936" y="214"/>
                  </a:moveTo>
                  <a:cubicBezTo>
                    <a:pt x="92152" y="0"/>
                    <a:pt x="47907" y="25370"/>
                    <a:pt x="23953" y="66716"/>
                  </a:cubicBezTo>
                  <a:cubicBezTo>
                    <a:pt x="0" y="108063"/>
                    <a:pt x="0" y="159065"/>
                    <a:pt x="23953" y="200412"/>
                  </a:cubicBezTo>
                  <a:cubicBezTo>
                    <a:pt x="47907" y="241758"/>
                    <a:pt x="92152" y="267128"/>
                    <a:pt x="139936" y="266914"/>
                  </a:cubicBezTo>
                  <a:cubicBezTo>
                    <a:pt x="187719" y="267128"/>
                    <a:pt x="231965" y="241758"/>
                    <a:pt x="255918" y="200412"/>
                  </a:cubicBezTo>
                  <a:cubicBezTo>
                    <a:pt x="279872" y="159065"/>
                    <a:pt x="279872" y="108063"/>
                    <a:pt x="255918" y="66716"/>
                  </a:cubicBezTo>
                  <a:cubicBezTo>
                    <a:pt x="231965" y="25370"/>
                    <a:pt x="187719" y="0"/>
                    <a:pt x="139936" y="214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25" name="Freeform 25"/>
            <p:cNvSpPr/>
            <p:nvPr/>
          </p:nvSpPr>
          <p:spPr>
            <a:xfrm>
              <a:off x="4645424" y="2486446"/>
              <a:ext cx="279872" cy="267127"/>
            </a:xfrm>
            <a:custGeom>
              <a:avLst/>
              <a:gdLst/>
              <a:ahLst/>
              <a:cxnLst/>
              <a:rect l="l" t="t" r="r" b="b"/>
              <a:pathLst>
                <a:path w="279872" h="267127">
                  <a:moveTo>
                    <a:pt x="139936" y="214"/>
                  </a:moveTo>
                  <a:cubicBezTo>
                    <a:pt x="92152" y="0"/>
                    <a:pt x="47907" y="25370"/>
                    <a:pt x="23953" y="66716"/>
                  </a:cubicBezTo>
                  <a:cubicBezTo>
                    <a:pt x="0" y="108063"/>
                    <a:pt x="0" y="159065"/>
                    <a:pt x="23953" y="200412"/>
                  </a:cubicBezTo>
                  <a:cubicBezTo>
                    <a:pt x="47907" y="241758"/>
                    <a:pt x="92152" y="267128"/>
                    <a:pt x="139936" y="266914"/>
                  </a:cubicBezTo>
                  <a:cubicBezTo>
                    <a:pt x="187719" y="267128"/>
                    <a:pt x="231965" y="241758"/>
                    <a:pt x="255918" y="200412"/>
                  </a:cubicBezTo>
                  <a:cubicBezTo>
                    <a:pt x="279872" y="159065"/>
                    <a:pt x="279872" y="108063"/>
                    <a:pt x="255918" y="66716"/>
                  </a:cubicBezTo>
                  <a:cubicBezTo>
                    <a:pt x="231965" y="25370"/>
                    <a:pt x="187719" y="0"/>
                    <a:pt x="139936" y="214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26" name="Freeform 26"/>
            <p:cNvSpPr/>
            <p:nvPr/>
          </p:nvSpPr>
          <p:spPr>
            <a:xfrm>
              <a:off x="4645424" y="3323377"/>
              <a:ext cx="279872" cy="267127"/>
            </a:xfrm>
            <a:custGeom>
              <a:avLst/>
              <a:gdLst/>
              <a:ahLst/>
              <a:cxnLst/>
              <a:rect l="l" t="t" r="r" b="b"/>
              <a:pathLst>
                <a:path w="279872" h="267127">
                  <a:moveTo>
                    <a:pt x="139936" y="213"/>
                  </a:moveTo>
                  <a:cubicBezTo>
                    <a:pt x="92152" y="0"/>
                    <a:pt x="47907" y="25369"/>
                    <a:pt x="23953" y="66715"/>
                  </a:cubicBezTo>
                  <a:cubicBezTo>
                    <a:pt x="0" y="108062"/>
                    <a:pt x="0" y="159064"/>
                    <a:pt x="23953" y="200411"/>
                  </a:cubicBezTo>
                  <a:cubicBezTo>
                    <a:pt x="47907" y="241757"/>
                    <a:pt x="92152" y="267127"/>
                    <a:pt x="139936" y="266913"/>
                  </a:cubicBezTo>
                  <a:cubicBezTo>
                    <a:pt x="187719" y="267127"/>
                    <a:pt x="231965" y="241757"/>
                    <a:pt x="255918" y="200411"/>
                  </a:cubicBezTo>
                  <a:cubicBezTo>
                    <a:pt x="279872" y="159064"/>
                    <a:pt x="279872" y="108062"/>
                    <a:pt x="255918" y="66715"/>
                  </a:cubicBezTo>
                  <a:cubicBezTo>
                    <a:pt x="231965" y="25369"/>
                    <a:pt x="187719" y="0"/>
                    <a:pt x="139936" y="213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27" name="Freeform 27"/>
            <p:cNvSpPr/>
            <p:nvPr/>
          </p:nvSpPr>
          <p:spPr>
            <a:xfrm>
              <a:off x="4645424" y="4137446"/>
              <a:ext cx="279872" cy="267127"/>
            </a:xfrm>
            <a:custGeom>
              <a:avLst/>
              <a:gdLst/>
              <a:ahLst/>
              <a:cxnLst/>
              <a:rect l="l" t="t" r="r" b="b"/>
              <a:pathLst>
                <a:path w="279872" h="267127">
                  <a:moveTo>
                    <a:pt x="139936" y="214"/>
                  </a:moveTo>
                  <a:cubicBezTo>
                    <a:pt x="92152" y="0"/>
                    <a:pt x="47907" y="25370"/>
                    <a:pt x="23953" y="66716"/>
                  </a:cubicBezTo>
                  <a:cubicBezTo>
                    <a:pt x="0" y="108063"/>
                    <a:pt x="0" y="159065"/>
                    <a:pt x="23953" y="200412"/>
                  </a:cubicBezTo>
                  <a:cubicBezTo>
                    <a:pt x="47907" y="241758"/>
                    <a:pt x="92152" y="267127"/>
                    <a:pt x="139936" y="266914"/>
                  </a:cubicBezTo>
                  <a:cubicBezTo>
                    <a:pt x="187719" y="267127"/>
                    <a:pt x="231965" y="241758"/>
                    <a:pt x="255918" y="200412"/>
                  </a:cubicBezTo>
                  <a:cubicBezTo>
                    <a:pt x="279872" y="159065"/>
                    <a:pt x="279872" y="108063"/>
                    <a:pt x="255918" y="66716"/>
                  </a:cubicBezTo>
                  <a:cubicBezTo>
                    <a:pt x="231965" y="25370"/>
                    <a:pt x="187719" y="0"/>
                    <a:pt x="139936" y="214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28" name="Freeform 28"/>
            <p:cNvSpPr/>
            <p:nvPr/>
          </p:nvSpPr>
          <p:spPr>
            <a:xfrm>
              <a:off x="5439174" y="-214"/>
              <a:ext cx="279872" cy="267127"/>
            </a:xfrm>
            <a:custGeom>
              <a:avLst/>
              <a:gdLst/>
              <a:ahLst/>
              <a:cxnLst/>
              <a:rect l="l" t="t" r="r" b="b"/>
              <a:pathLst>
                <a:path w="279872" h="267127">
                  <a:moveTo>
                    <a:pt x="139936" y="214"/>
                  </a:moveTo>
                  <a:cubicBezTo>
                    <a:pt x="92152" y="0"/>
                    <a:pt x="47907" y="25370"/>
                    <a:pt x="23953" y="66716"/>
                  </a:cubicBezTo>
                  <a:cubicBezTo>
                    <a:pt x="0" y="108063"/>
                    <a:pt x="0" y="159065"/>
                    <a:pt x="23953" y="200412"/>
                  </a:cubicBezTo>
                  <a:cubicBezTo>
                    <a:pt x="47907" y="241758"/>
                    <a:pt x="92152" y="267128"/>
                    <a:pt x="139936" y="266914"/>
                  </a:cubicBezTo>
                  <a:cubicBezTo>
                    <a:pt x="187719" y="267128"/>
                    <a:pt x="231965" y="241758"/>
                    <a:pt x="255918" y="200412"/>
                  </a:cubicBezTo>
                  <a:cubicBezTo>
                    <a:pt x="279872" y="159065"/>
                    <a:pt x="279872" y="108063"/>
                    <a:pt x="255918" y="66716"/>
                  </a:cubicBezTo>
                  <a:cubicBezTo>
                    <a:pt x="231965" y="25370"/>
                    <a:pt x="187719" y="0"/>
                    <a:pt x="139936" y="214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29" name="Freeform 29"/>
            <p:cNvSpPr/>
            <p:nvPr/>
          </p:nvSpPr>
          <p:spPr>
            <a:xfrm>
              <a:off x="5439174" y="836716"/>
              <a:ext cx="279872" cy="267127"/>
            </a:xfrm>
            <a:custGeom>
              <a:avLst/>
              <a:gdLst/>
              <a:ahLst/>
              <a:cxnLst/>
              <a:rect l="l" t="t" r="r" b="b"/>
              <a:pathLst>
                <a:path w="279872" h="267127">
                  <a:moveTo>
                    <a:pt x="139936" y="214"/>
                  </a:moveTo>
                  <a:cubicBezTo>
                    <a:pt x="92152" y="0"/>
                    <a:pt x="47907" y="25370"/>
                    <a:pt x="23953" y="66716"/>
                  </a:cubicBezTo>
                  <a:cubicBezTo>
                    <a:pt x="0" y="108063"/>
                    <a:pt x="0" y="159065"/>
                    <a:pt x="23953" y="200412"/>
                  </a:cubicBezTo>
                  <a:cubicBezTo>
                    <a:pt x="47907" y="241758"/>
                    <a:pt x="92152" y="267128"/>
                    <a:pt x="139936" y="266914"/>
                  </a:cubicBezTo>
                  <a:cubicBezTo>
                    <a:pt x="187719" y="267128"/>
                    <a:pt x="231965" y="241758"/>
                    <a:pt x="255918" y="200412"/>
                  </a:cubicBezTo>
                  <a:cubicBezTo>
                    <a:pt x="279872" y="159065"/>
                    <a:pt x="279872" y="108063"/>
                    <a:pt x="255918" y="66716"/>
                  </a:cubicBezTo>
                  <a:cubicBezTo>
                    <a:pt x="231965" y="25370"/>
                    <a:pt x="187719" y="0"/>
                    <a:pt x="139936" y="214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30" name="Freeform 30"/>
            <p:cNvSpPr/>
            <p:nvPr/>
          </p:nvSpPr>
          <p:spPr>
            <a:xfrm>
              <a:off x="5439174" y="1672376"/>
              <a:ext cx="279872" cy="267127"/>
            </a:xfrm>
            <a:custGeom>
              <a:avLst/>
              <a:gdLst/>
              <a:ahLst/>
              <a:cxnLst/>
              <a:rect l="l" t="t" r="r" b="b"/>
              <a:pathLst>
                <a:path w="279872" h="267127">
                  <a:moveTo>
                    <a:pt x="139936" y="214"/>
                  </a:moveTo>
                  <a:cubicBezTo>
                    <a:pt x="92152" y="0"/>
                    <a:pt x="47907" y="25370"/>
                    <a:pt x="23953" y="66716"/>
                  </a:cubicBezTo>
                  <a:cubicBezTo>
                    <a:pt x="0" y="108063"/>
                    <a:pt x="0" y="159065"/>
                    <a:pt x="23953" y="200412"/>
                  </a:cubicBezTo>
                  <a:cubicBezTo>
                    <a:pt x="47907" y="241758"/>
                    <a:pt x="92152" y="267128"/>
                    <a:pt x="139936" y="266914"/>
                  </a:cubicBezTo>
                  <a:cubicBezTo>
                    <a:pt x="187719" y="267128"/>
                    <a:pt x="231965" y="241758"/>
                    <a:pt x="255918" y="200412"/>
                  </a:cubicBezTo>
                  <a:cubicBezTo>
                    <a:pt x="279872" y="159065"/>
                    <a:pt x="279872" y="108063"/>
                    <a:pt x="255918" y="66716"/>
                  </a:cubicBezTo>
                  <a:cubicBezTo>
                    <a:pt x="231965" y="25370"/>
                    <a:pt x="187719" y="0"/>
                    <a:pt x="139936" y="214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31" name="Freeform 31"/>
            <p:cNvSpPr/>
            <p:nvPr/>
          </p:nvSpPr>
          <p:spPr>
            <a:xfrm>
              <a:off x="5439174" y="2486446"/>
              <a:ext cx="279872" cy="267127"/>
            </a:xfrm>
            <a:custGeom>
              <a:avLst/>
              <a:gdLst/>
              <a:ahLst/>
              <a:cxnLst/>
              <a:rect l="l" t="t" r="r" b="b"/>
              <a:pathLst>
                <a:path w="279872" h="267127">
                  <a:moveTo>
                    <a:pt x="139936" y="214"/>
                  </a:moveTo>
                  <a:cubicBezTo>
                    <a:pt x="92152" y="0"/>
                    <a:pt x="47907" y="25370"/>
                    <a:pt x="23953" y="66716"/>
                  </a:cubicBezTo>
                  <a:cubicBezTo>
                    <a:pt x="0" y="108063"/>
                    <a:pt x="0" y="159065"/>
                    <a:pt x="23953" y="200412"/>
                  </a:cubicBezTo>
                  <a:cubicBezTo>
                    <a:pt x="47907" y="241758"/>
                    <a:pt x="92152" y="267128"/>
                    <a:pt x="139936" y="266914"/>
                  </a:cubicBezTo>
                  <a:cubicBezTo>
                    <a:pt x="187719" y="267128"/>
                    <a:pt x="231965" y="241758"/>
                    <a:pt x="255918" y="200412"/>
                  </a:cubicBezTo>
                  <a:cubicBezTo>
                    <a:pt x="279872" y="159065"/>
                    <a:pt x="279872" y="108063"/>
                    <a:pt x="255918" y="66716"/>
                  </a:cubicBezTo>
                  <a:cubicBezTo>
                    <a:pt x="231965" y="25370"/>
                    <a:pt x="187719" y="0"/>
                    <a:pt x="139936" y="214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32" name="Freeform 32"/>
            <p:cNvSpPr/>
            <p:nvPr/>
          </p:nvSpPr>
          <p:spPr>
            <a:xfrm>
              <a:off x="5439174" y="3323377"/>
              <a:ext cx="279872" cy="267127"/>
            </a:xfrm>
            <a:custGeom>
              <a:avLst/>
              <a:gdLst/>
              <a:ahLst/>
              <a:cxnLst/>
              <a:rect l="l" t="t" r="r" b="b"/>
              <a:pathLst>
                <a:path w="279872" h="267127">
                  <a:moveTo>
                    <a:pt x="139936" y="213"/>
                  </a:moveTo>
                  <a:cubicBezTo>
                    <a:pt x="92152" y="0"/>
                    <a:pt x="47907" y="25369"/>
                    <a:pt x="23953" y="66715"/>
                  </a:cubicBezTo>
                  <a:cubicBezTo>
                    <a:pt x="0" y="108062"/>
                    <a:pt x="0" y="159064"/>
                    <a:pt x="23953" y="200411"/>
                  </a:cubicBezTo>
                  <a:cubicBezTo>
                    <a:pt x="47907" y="241757"/>
                    <a:pt x="92152" y="267127"/>
                    <a:pt x="139936" y="266913"/>
                  </a:cubicBezTo>
                  <a:cubicBezTo>
                    <a:pt x="187719" y="267127"/>
                    <a:pt x="231965" y="241757"/>
                    <a:pt x="255918" y="200411"/>
                  </a:cubicBezTo>
                  <a:cubicBezTo>
                    <a:pt x="279872" y="159064"/>
                    <a:pt x="279872" y="108062"/>
                    <a:pt x="255918" y="66715"/>
                  </a:cubicBezTo>
                  <a:cubicBezTo>
                    <a:pt x="231965" y="25369"/>
                    <a:pt x="187719" y="0"/>
                    <a:pt x="139936" y="213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33" name="Freeform 33"/>
            <p:cNvSpPr/>
            <p:nvPr/>
          </p:nvSpPr>
          <p:spPr>
            <a:xfrm>
              <a:off x="5439174" y="4137446"/>
              <a:ext cx="279872" cy="267127"/>
            </a:xfrm>
            <a:custGeom>
              <a:avLst/>
              <a:gdLst/>
              <a:ahLst/>
              <a:cxnLst/>
              <a:rect l="l" t="t" r="r" b="b"/>
              <a:pathLst>
                <a:path w="279872" h="267127">
                  <a:moveTo>
                    <a:pt x="139936" y="214"/>
                  </a:moveTo>
                  <a:cubicBezTo>
                    <a:pt x="92152" y="0"/>
                    <a:pt x="47907" y="25370"/>
                    <a:pt x="23953" y="66716"/>
                  </a:cubicBezTo>
                  <a:cubicBezTo>
                    <a:pt x="0" y="108063"/>
                    <a:pt x="0" y="159065"/>
                    <a:pt x="23953" y="200412"/>
                  </a:cubicBezTo>
                  <a:cubicBezTo>
                    <a:pt x="47907" y="241758"/>
                    <a:pt x="92152" y="267127"/>
                    <a:pt x="139936" y="266914"/>
                  </a:cubicBezTo>
                  <a:cubicBezTo>
                    <a:pt x="187719" y="267127"/>
                    <a:pt x="231965" y="241758"/>
                    <a:pt x="255918" y="200412"/>
                  </a:cubicBezTo>
                  <a:cubicBezTo>
                    <a:pt x="279872" y="159065"/>
                    <a:pt x="279872" y="108063"/>
                    <a:pt x="255918" y="66716"/>
                  </a:cubicBezTo>
                  <a:cubicBezTo>
                    <a:pt x="231965" y="25370"/>
                    <a:pt x="187719" y="0"/>
                    <a:pt x="139936" y="214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34" name="Freeform 34"/>
            <p:cNvSpPr/>
            <p:nvPr/>
          </p:nvSpPr>
          <p:spPr>
            <a:xfrm>
              <a:off x="-6649" y="-1486"/>
              <a:ext cx="282538" cy="269671"/>
            </a:xfrm>
            <a:custGeom>
              <a:avLst/>
              <a:gdLst/>
              <a:ahLst/>
              <a:cxnLst/>
              <a:rect l="l" t="t" r="r" b="b"/>
              <a:pathLst>
                <a:path w="282538" h="269671">
                  <a:moveTo>
                    <a:pt x="141269" y="216"/>
                  </a:moveTo>
                  <a:cubicBezTo>
                    <a:pt x="93030" y="0"/>
                    <a:pt x="48364" y="25611"/>
                    <a:pt x="24182" y="67352"/>
                  </a:cubicBezTo>
                  <a:cubicBezTo>
                    <a:pt x="0" y="109092"/>
                    <a:pt x="0" y="160580"/>
                    <a:pt x="24182" y="202320"/>
                  </a:cubicBezTo>
                  <a:cubicBezTo>
                    <a:pt x="48364" y="244061"/>
                    <a:pt x="93030" y="269672"/>
                    <a:pt x="141269" y="269456"/>
                  </a:cubicBezTo>
                  <a:cubicBezTo>
                    <a:pt x="189508" y="269672"/>
                    <a:pt x="234174" y="244061"/>
                    <a:pt x="258356" y="202320"/>
                  </a:cubicBezTo>
                  <a:cubicBezTo>
                    <a:pt x="282538" y="160580"/>
                    <a:pt x="282538" y="109092"/>
                    <a:pt x="258356" y="67352"/>
                  </a:cubicBezTo>
                  <a:cubicBezTo>
                    <a:pt x="234174" y="25611"/>
                    <a:pt x="189508" y="0"/>
                    <a:pt x="141269" y="216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35" name="Freeform 35"/>
            <p:cNvSpPr/>
            <p:nvPr/>
          </p:nvSpPr>
          <p:spPr>
            <a:xfrm>
              <a:off x="-6649" y="835444"/>
              <a:ext cx="282538" cy="269671"/>
            </a:xfrm>
            <a:custGeom>
              <a:avLst/>
              <a:gdLst/>
              <a:ahLst/>
              <a:cxnLst/>
              <a:rect l="l" t="t" r="r" b="b"/>
              <a:pathLst>
                <a:path w="282538" h="269671">
                  <a:moveTo>
                    <a:pt x="141269" y="216"/>
                  </a:moveTo>
                  <a:cubicBezTo>
                    <a:pt x="93031" y="0"/>
                    <a:pt x="48364" y="25611"/>
                    <a:pt x="24182" y="67352"/>
                  </a:cubicBezTo>
                  <a:cubicBezTo>
                    <a:pt x="0" y="109092"/>
                    <a:pt x="0" y="160580"/>
                    <a:pt x="24182" y="202320"/>
                  </a:cubicBezTo>
                  <a:cubicBezTo>
                    <a:pt x="48364" y="244061"/>
                    <a:pt x="93031" y="269672"/>
                    <a:pt x="141269" y="269456"/>
                  </a:cubicBezTo>
                  <a:cubicBezTo>
                    <a:pt x="189508" y="269672"/>
                    <a:pt x="234174" y="244061"/>
                    <a:pt x="258356" y="202320"/>
                  </a:cubicBezTo>
                  <a:cubicBezTo>
                    <a:pt x="282538" y="160580"/>
                    <a:pt x="282538" y="109092"/>
                    <a:pt x="258356" y="67352"/>
                  </a:cubicBezTo>
                  <a:cubicBezTo>
                    <a:pt x="234174" y="25611"/>
                    <a:pt x="189508" y="0"/>
                    <a:pt x="141269" y="216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36" name="Freeform 36"/>
            <p:cNvSpPr/>
            <p:nvPr/>
          </p:nvSpPr>
          <p:spPr>
            <a:xfrm>
              <a:off x="-6649" y="1671104"/>
              <a:ext cx="282538" cy="269671"/>
            </a:xfrm>
            <a:custGeom>
              <a:avLst/>
              <a:gdLst/>
              <a:ahLst/>
              <a:cxnLst/>
              <a:rect l="l" t="t" r="r" b="b"/>
              <a:pathLst>
                <a:path w="282538" h="269671">
                  <a:moveTo>
                    <a:pt x="141269" y="216"/>
                  </a:moveTo>
                  <a:cubicBezTo>
                    <a:pt x="93031" y="0"/>
                    <a:pt x="48364" y="25611"/>
                    <a:pt x="24182" y="67352"/>
                  </a:cubicBezTo>
                  <a:cubicBezTo>
                    <a:pt x="0" y="109092"/>
                    <a:pt x="0" y="160580"/>
                    <a:pt x="24182" y="202320"/>
                  </a:cubicBezTo>
                  <a:cubicBezTo>
                    <a:pt x="48364" y="244061"/>
                    <a:pt x="93031" y="269672"/>
                    <a:pt x="141269" y="269456"/>
                  </a:cubicBezTo>
                  <a:cubicBezTo>
                    <a:pt x="189508" y="269672"/>
                    <a:pt x="234174" y="244061"/>
                    <a:pt x="258356" y="202320"/>
                  </a:cubicBezTo>
                  <a:cubicBezTo>
                    <a:pt x="282538" y="160580"/>
                    <a:pt x="282538" y="109092"/>
                    <a:pt x="258356" y="67352"/>
                  </a:cubicBezTo>
                  <a:cubicBezTo>
                    <a:pt x="234174" y="25611"/>
                    <a:pt x="189508" y="0"/>
                    <a:pt x="141269" y="216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37" name="Freeform 37"/>
            <p:cNvSpPr/>
            <p:nvPr/>
          </p:nvSpPr>
          <p:spPr>
            <a:xfrm>
              <a:off x="-6649" y="2485174"/>
              <a:ext cx="282538" cy="269671"/>
            </a:xfrm>
            <a:custGeom>
              <a:avLst/>
              <a:gdLst/>
              <a:ahLst/>
              <a:cxnLst/>
              <a:rect l="l" t="t" r="r" b="b"/>
              <a:pathLst>
                <a:path w="282538" h="269671">
                  <a:moveTo>
                    <a:pt x="141269" y="216"/>
                  </a:moveTo>
                  <a:cubicBezTo>
                    <a:pt x="93031" y="0"/>
                    <a:pt x="48364" y="25611"/>
                    <a:pt x="24182" y="67352"/>
                  </a:cubicBezTo>
                  <a:cubicBezTo>
                    <a:pt x="0" y="109092"/>
                    <a:pt x="0" y="160580"/>
                    <a:pt x="24182" y="202320"/>
                  </a:cubicBezTo>
                  <a:cubicBezTo>
                    <a:pt x="48364" y="244061"/>
                    <a:pt x="93031" y="269672"/>
                    <a:pt x="141269" y="269456"/>
                  </a:cubicBezTo>
                  <a:cubicBezTo>
                    <a:pt x="189508" y="269672"/>
                    <a:pt x="234174" y="244061"/>
                    <a:pt x="258356" y="202320"/>
                  </a:cubicBezTo>
                  <a:cubicBezTo>
                    <a:pt x="282538" y="160580"/>
                    <a:pt x="282538" y="109092"/>
                    <a:pt x="258356" y="67352"/>
                  </a:cubicBezTo>
                  <a:cubicBezTo>
                    <a:pt x="234174" y="25611"/>
                    <a:pt x="189508" y="0"/>
                    <a:pt x="141269" y="216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38" name="Freeform 38"/>
            <p:cNvSpPr/>
            <p:nvPr/>
          </p:nvSpPr>
          <p:spPr>
            <a:xfrm>
              <a:off x="-5316" y="3323377"/>
              <a:ext cx="279872" cy="267127"/>
            </a:xfrm>
            <a:custGeom>
              <a:avLst/>
              <a:gdLst/>
              <a:ahLst/>
              <a:cxnLst/>
              <a:rect l="l" t="t" r="r" b="b"/>
              <a:pathLst>
                <a:path w="279872" h="267127">
                  <a:moveTo>
                    <a:pt x="139936" y="213"/>
                  </a:moveTo>
                  <a:cubicBezTo>
                    <a:pt x="92153" y="0"/>
                    <a:pt x="47907" y="25369"/>
                    <a:pt x="23954" y="66715"/>
                  </a:cubicBezTo>
                  <a:cubicBezTo>
                    <a:pt x="0" y="108062"/>
                    <a:pt x="0" y="159064"/>
                    <a:pt x="23954" y="200411"/>
                  </a:cubicBezTo>
                  <a:cubicBezTo>
                    <a:pt x="47907" y="241757"/>
                    <a:pt x="92153" y="267127"/>
                    <a:pt x="139936" y="266913"/>
                  </a:cubicBezTo>
                  <a:cubicBezTo>
                    <a:pt x="187719" y="267127"/>
                    <a:pt x="231965" y="241757"/>
                    <a:pt x="255918" y="200411"/>
                  </a:cubicBezTo>
                  <a:cubicBezTo>
                    <a:pt x="279872" y="159064"/>
                    <a:pt x="279872" y="108062"/>
                    <a:pt x="255918" y="66715"/>
                  </a:cubicBezTo>
                  <a:cubicBezTo>
                    <a:pt x="231965" y="25369"/>
                    <a:pt x="187719" y="0"/>
                    <a:pt x="139936" y="213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39" name="Freeform 39"/>
            <p:cNvSpPr/>
            <p:nvPr/>
          </p:nvSpPr>
          <p:spPr>
            <a:xfrm>
              <a:off x="-5316" y="4137446"/>
              <a:ext cx="279872" cy="267127"/>
            </a:xfrm>
            <a:custGeom>
              <a:avLst/>
              <a:gdLst/>
              <a:ahLst/>
              <a:cxnLst/>
              <a:rect l="l" t="t" r="r" b="b"/>
              <a:pathLst>
                <a:path w="279872" h="267127">
                  <a:moveTo>
                    <a:pt x="139936" y="214"/>
                  </a:moveTo>
                  <a:cubicBezTo>
                    <a:pt x="92153" y="0"/>
                    <a:pt x="47907" y="25370"/>
                    <a:pt x="23954" y="66716"/>
                  </a:cubicBezTo>
                  <a:cubicBezTo>
                    <a:pt x="0" y="108063"/>
                    <a:pt x="0" y="159065"/>
                    <a:pt x="23954" y="200412"/>
                  </a:cubicBezTo>
                  <a:cubicBezTo>
                    <a:pt x="47907" y="241758"/>
                    <a:pt x="92153" y="267127"/>
                    <a:pt x="139936" y="266914"/>
                  </a:cubicBezTo>
                  <a:cubicBezTo>
                    <a:pt x="187719" y="267127"/>
                    <a:pt x="231965" y="241758"/>
                    <a:pt x="255918" y="200412"/>
                  </a:cubicBezTo>
                  <a:cubicBezTo>
                    <a:pt x="279872" y="159065"/>
                    <a:pt x="279872" y="108063"/>
                    <a:pt x="255918" y="66716"/>
                  </a:cubicBezTo>
                  <a:cubicBezTo>
                    <a:pt x="231965" y="25370"/>
                    <a:pt x="187719" y="0"/>
                    <a:pt x="139936" y="214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40" name="Freeform 40"/>
            <p:cNvSpPr/>
            <p:nvPr/>
          </p:nvSpPr>
          <p:spPr>
            <a:xfrm>
              <a:off x="785831" y="-1486"/>
              <a:ext cx="282538" cy="269671"/>
            </a:xfrm>
            <a:custGeom>
              <a:avLst/>
              <a:gdLst/>
              <a:ahLst/>
              <a:cxnLst/>
              <a:rect l="l" t="t" r="r" b="b"/>
              <a:pathLst>
                <a:path w="282538" h="269671">
                  <a:moveTo>
                    <a:pt x="141269" y="216"/>
                  </a:moveTo>
                  <a:cubicBezTo>
                    <a:pt x="93030" y="0"/>
                    <a:pt x="48364" y="25611"/>
                    <a:pt x="24182" y="67352"/>
                  </a:cubicBezTo>
                  <a:cubicBezTo>
                    <a:pt x="0" y="109092"/>
                    <a:pt x="0" y="160580"/>
                    <a:pt x="24182" y="202320"/>
                  </a:cubicBezTo>
                  <a:cubicBezTo>
                    <a:pt x="48364" y="244061"/>
                    <a:pt x="93030" y="269672"/>
                    <a:pt x="141269" y="269456"/>
                  </a:cubicBezTo>
                  <a:cubicBezTo>
                    <a:pt x="189508" y="269672"/>
                    <a:pt x="234174" y="244061"/>
                    <a:pt x="258356" y="202320"/>
                  </a:cubicBezTo>
                  <a:cubicBezTo>
                    <a:pt x="282538" y="160580"/>
                    <a:pt x="282538" y="109092"/>
                    <a:pt x="258356" y="67352"/>
                  </a:cubicBezTo>
                  <a:cubicBezTo>
                    <a:pt x="234174" y="25611"/>
                    <a:pt x="189508" y="0"/>
                    <a:pt x="141269" y="216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41" name="Freeform 41"/>
            <p:cNvSpPr/>
            <p:nvPr/>
          </p:nvSpPr>
          <p:spPr>
            <a:xfrm>
              <a:off x="785831" y="835444"/>
              <a:ext cx="282538" cy="269671"/>
            </a:xfrm>
            <a:custGeom>
              <a:avLst/>
              <a:gdLst/>
              <a:ahLst/>
              <a:cxnLst/>
              <a:rect l="l" t="t" r="r" b="b"/>
              <a:pathLst>
                <a:path w="282538" h="269671">
                  <a:moveTo>
                    <a:pt x="141269" y="216"/>
                  </a:moveTo>
                  <a:cubicBezTo>
                    <a:pt x="93030" y="0"/>
                    <a:pt x="48364" y="25611"/>
                    <a:pt x="24182" y="67352"/>
                  </a:cubicBezTo>
                  <a:cubicBezTo>
                    <a:pt x="0" y="109092"/>
                    <a:pt x="0" y="160580"/>
                    <a:pt x="24182" y="202320"/>
                  </a:cubicBezTo>
                  <a:cubicBezTo>
                    <a:pt x="48364" y="244061"/>
                    <a:pt x="93030" y="269672"/>
                    <a:pt x="141269" y="269456"/>
                  </a:cubicBezTo>
                  <a:cubicBezTo>
                    <a:pt x="189508" y="269672"/>
                    <a:pt x="234174" y="244061"/>
                    <a:pt x="258356" y="202320"/>
                  </a:cubicBezTo>
                  <a:cubicBezTo>
                    <a:pt x="282538" y="160580"/>
                    <a:pt x="282538" y="109092"/>
                    <a:pt x="258356" y="67352"/>
                  </a:cubicBezTo>
                  <a:cubicBezTo>
                    <a:pt x="234174" y="25611"/>
                    <a:pt x="189508" y="0"/>
                    <a:pt x="141269" y="216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42" name="Freeform 42"/>
            <p:cNvSpPr/>
            <p:nvPr/>
          </p:nvSpPr>
          <p:spPr>
            <a:xfrm>
              <a:off x="785831" y="1671104"/>
              <a:ext cx="282538" cy="269671"/>
            </a:xfrm>
            <a:custGeom>
              <a:avLst/>
              <a:gdLst/>
              <a:ahLst/>
              <a:cxnLst/>
              <a:rect l="l" t="t" r="r" b="b"/>
              <a:pathLst>
                <a:path w="282538" h="269671">
                  <a:moveTo>
                    <a:pt x="141269" y="216"/>
                  </a:moveTo>
                  <a:cubicBezTo>
                    <a:pt x="93030" y="0"/>
                    <a:pt x="48364" y="25611"/>
                    <a:pt x="24182" y="67352"/>
                  </a:cubicBezTo>
                  <a:cubicBezTo>
                    <a:pt x="0" y="109092"/>
                    <a:pt x="0" y="160580"/>
                    <a:pt x="24182" y="202320"/>
                  </a:cubicBezTo>
                  <a:cubicBezTo>
                    <a:pt x="48364" y="244061"/>
                    <a:pt x="93030" y="269672"/>
                    <a:pt x="141269" y="269456"/>
                  </a:cubicBezTo>
                  <a:cubicBezTo>
                    <a:pt x="189508" y="269672"/>
                    <a:pt x="234174" y="244061"/>
                    <a:pt x="258356" y="202320"/>
                  </a:cubicBezTo>
                  <a:cubicBezTo>
                    <a:pt x="282538" y="160580"/>
                    <a:pt x="282538" y="109092"/>
                    <a:pt x="258356" y="67352"/>
                  </a:cubicBezTo>
                  <a:cubicBezTo>
                    <a:pt x="234174" y="25611"/>
                    <a:pt x="189508" y="0"/>
                    <a:pt x="141269" y="216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43" name="Freeform 43"/>
            <p:cNvSpPr/>
            <p:nvPr/>
          </p:nvSpPr>
          <p:spPr>
            <a:xfrm>
              <a:off x="785831" y="2485174"/>
              <a:ext cx="282538" cy="269671"/>
            </a:xfrm>
            <a:custGeom>
              <a:avLst/>
              <a:gdLst/>
              <a:ahLst/>
              <a:cxnLst/>
              <a:rect l="l" t="t" r="r" b="b"/>
              <a:pathLst>
                <a:path w="282538" h="269671">
                  <a:moveTo>
                    <a:pt x="141269" y="216"/>
                  </a:moveTo>
                  <a:cubicBezTo>
                    <a:pt x="93030" y="0"/>
                    <a:pt x="48364" y="25611"/>
                    <a:pt x="24182" y="67352"/>
                  </a:cubicBezTo>
                  <a:cubicBezTo>
                    <a:pt x="0" y="109092"/>
                    <a:pt x="0" y="160580"/>
                    <a:pt x="24182" y="202320"/>
                  </a:cubicBezTo>
                  <a:cubicBezTo>
                    <a:pt x="48364" y="244061"/>
                    <a:pt x="93030" y="269672"/>
                    <a:pt x="141269" y="269456"/>
                  </a:cubicBezTo>
                  <a:cubicBezTo>
                    <a:pt x="189508" y="269672"/>
                    <a:pt x="234174" y="244061"/>
                    <a:pt x="258356" y="202320"/>
                  </a:cubicBezTo>
                  <a:cubicBezTo>
                    <a:pt x="282538" y="160580"/>
                    <a:pt x="282538" y="109092"/>
                    <a:pt x="258356" y="67352"/>
                  </a:cubicBezTo>
                  <a:cubicBezTo>
                    <a:pt x="234174" y="25611"/>
                    <a:pt x="189508" y="0"/>
                    <a:pt x="141269" y="216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44" name="Freeform 44"/>
            <p:cNvSpPr/>
            <p:nvPr/>
          </p:nvSpPr>
          <p:spPr>
            <a:xfrm>
              <a:off x="790924" y="3315953"/>
              <a:ext cx="272745" cy="281567"/>
            </a:xfrm>
            <a:custGeom>
              <a:avLst/>
              <a:gdLst/>
              <a:ahLst/>
              <a:cxnLst/>
              <a:rect l="l" t="t" r="r" b="b"/>
              <a:pathLst>
                <a:path w="272745" h="281567">
                  <a:moveTo>
                    <a:pt x="1835" y="136288"/>
                  </a:moveTo>
                  <a:cubicBezTo>
                    <a:pt x="0" y="184056"/>
                    <a:pt x="24117" y="229159"/>
                    <a:pt x="65049" y="254507"/>
                  </a:cubicBezTo>
                  <a:cubicBezTo>
                    <a:pt x="105981" y="279854"/>
                    <a:pt x="157465" y="281567"/>
                    <a:pt x="199991" y="258996"/>
                  </a:cubicBezTo>
                  <a:cubicBezTo>
                    <a:pt x="242517" y="236426"/>
                    <a:pt x="269579" y="193026"/>
                    <a:pt x="270923" y="145241"/>
                  </a:cubicBezTo>
                  <a:cubicBezTo>
                    <a:pt x="272745" y="97483"/>
                    <a:pt x="248626" y="52394"/>
                    <a:pt x="207701" y="27055"/>
                  </a:cubicBezTo>
                  <a:cubicBezTo>
                    <a:pt x="166776" y="1715"/>
                    <a:pt x="115305" y="0"/>
                    <a:pt x="72785" y="22559"/>
                  </a:cubicBezTo>
                  <a:cubicBezTo>
                    <a:pt x="30264" y="45118"/>
                    <a:pt x="3196" y="88501"/>
                    <a:pt x="1835" y="136275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45" name="Freeform 45"/>
            <p:cNvSpPr/>
            <p:nvPr/>
          </p:nvSpPr>
          <p:spPr>
            <a:xfrm>
              <a:off x="790029" y="4129715"/>
              <a:ext cx="273318" cy="283221"/>
            </a:xfrm>
            <a:custGeom>
              <a:avLst/>
              <a:gdLst/>
              <a:ahLst/>
              <a:cxnLst/>
              <a:rect l="l" t="t" r="r" b="b"/>
              <a:pathLst>
                <a:path w="273318" h="283221">
                  <a:moveTo>
                    <a:pt x="2121" y="137129"/>
                  </a:moveTo>
                  <a:cubicBezTo>
                    <a:pt x="0" y="185067"/>
                    <a:pt x="24043" y="230454"/>
                    <a:pt x="65080" y="255976"/>
                  </a:cubicBezTo>
                  <a:cubicBezTo>
                    <a:pt x="106117" y="281499"/>
                    <a:pt x="157819" y="283222"/>
                    <a:pt x="200464" y="260488"/>
                  </a:cubicBezTo>
                  <a:cubicBezTo>
                    <a:pt x="243109" y="237753"/>
                    <a:pt x="270121" y="194068"/>
                    <a:pt x="271196" y="146095"/>
                  </a:cubicBezTo>
                  <a:cubicBezTo>
                    <a:pt x="273318" y="98157"/>
                    <a:pt x="249274" y="52770"/>
                    <a:pt x="208237" y="27246"/>
                  </a:cubicBezTo>
                  <a:cubicBezTo>
                    <a:pt x="167200" y="1723"/>
                    <a:pt x="115497" y="0"/>
                    <a:pt x="72852" y="22735"/>
                  </a:cubicBezTo>
                  <a:cubicBezTo>
                    <a:pt x="30207" y="45470"/>
                    <a:pt x="3195" y="89156"/>
                    <a:pt x="2121" y="137129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46" name="Freeform 46"/>
            <p:cNvSpPr/>
            <p:nvPr/>
          </p:nvSpPr>
          <p:spPr>
            <a:xfrm>
              <a:off x="1557991" y="-1486"/>
              <a:ext cx="282538" cy="269671"/>
            </a:xfrm>
            <a:custGeom>
              <a:avLst/>
              <a:gdLst/>
              <a:ahLst/>
              <a:cxnLst/>
              <a:rect l="l" t="t" r="r" b="b"/>
              <a:pathLst>
                <a:path w="282538" h="269671">
                  <a:moveTo>
                    <a:pt x="141269" y="216"/>
                  </a:moveTo>
                  <a:cubicBezTo>
                    <a:pt x="93031" y="0"/>
                    <a:pt x="48364" y="25611"/>
                    <a:pt x="24182" y="67352"/>
                  </a:cubicBezTo>
                  <a:cubicBezTo>
                    <a:pt x="0" y="109092"/>
                    <a:pt x="0" y="160580"/>
                    <a:pt x="24182" y="202320"/>
                  </a:cubicBezTo>
                  <a:cubicBezTo>
                    <a:pt x="48364" y="244061"/>
                    <a:pt x="93031" y="269672"/>
                    <a:pt x="141269" y="269456"/>
                  </a:cubicBezTo>
                  <a:cubicBezTo>
                    <a:pt x="189508" y="269672"/>
                    <a:pt x="234174" y="244061"/>
                    <a:pt x="258356" y="202320"/>
                  </a:cubicBezTo>
                  <a:cubicBezTo>
                    <a:pt x="282538" y="160580"/>
                    <a:pt x="282538" y="109092"/>
                    <a:pt x="258356" y="67352"/>
                  </a:cubicBezTo>
                  <a:cubicBezTo>
                    <a:pt x="234174" y="25611"/>
                    <a:pt x="189508" y="0"/>
                    <a:pt x="141269" y="216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47" name="Freeform 47"/>
            <p:cNvSpPr/>
            <p:nvPr/>
          </p:nvSpPr>
          <p:spPr>
            <a:xfrm>
              <a:off x="1557991" y="835444"/>
              <a:ext cx="282538" cy="269671"/>
            </a:xfrm>
            <a:custGeom>
              <a:avLst/>
              <a:gdLst/>
              <a:ahLst/>
              <a:cxnLst/>
              <a:rect l="l" t="t" r="r" b="b"/>
              <a:pathLst>
                <a:path w="282538" h="269671">
                  <a:moveTo>
                    <a:pt x="141269" y="216"/>
                  </a:moveTo>
                  <a:cubicBezTo>
                    <a:pt x="93031" y="0"/>
                    <a:pt x="48364" y="25611"/>
                    <a:pt x="24182" y="67352"/>
                  </a:cubicBezTo>
                  <a:cubicBezTo>
                    <a:pt x="0" y="109092"/>
                    <a:pt x="0" y="160580"/>
                    <a:pt x="24182" y="202320"/>
                  </a:cubicBezTo>
                  <a:cubicBezTo>
                    <a:pt x="48364" y="244061"/>
                    <a:pt x="93031" y="269672"/>
                    <a:pt x="141269" y="269456"/>
                  </a:cubicBezTo>
                  <a:cubicBezTo>
                    <a:pt x="189508" y="269672"/>
                    <a:pt x="234174" y="244061"/>
                    <a:pt x="258356" y="202320"/>
                  </a:cubicBezTo>
                  <a:cubicBezTo>
                    <a:pt x="282538" y="160580"/>
                    <a:pt x="282538" y="109092"/>
                    <a:pt x="258356" y="67352"/>
                  </a:cubicBezTo>
                  <a:cubicBezTo>
                    <a:pt x="234174" y="25611"/>
                    <a:pt x="189508" y="0"/>
                    <a:pt x="141269" y="216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48" name="Freeform 48"/>
            <p:cNvSpPr/>
            <p:nvPr/>
          </p:nvSpPr>
          <p:spPr>
            <a:xfrm>
              <a:off x="1557991" y="1671104"/>
              <a:ext cx="282538" cy="269671"/>
            </a:xfrm>
            <a:custGeom>
              <a:avLst/>
              <a:gdLst/>
              <a:ahLst/>
              <a:cxnLst/>
              <a:rect l="l" t="t" r="r" b="b"/>
              <a:pathLst>
                <a:path w="282538" h="269671">
                  <a:moveTo>
                    <a:pt x="141269" y="216"/>
                  </a:moveTo>
                  <a:cubicBezTo>
                    <a:pt x="93031" y="0"/>
                    <a:pt x="48364" y="25611"/>
                    <a:pt x="24182" y="67352"/>
                  </a:cubicBezTo>
                  <a:cubicBezTo>
                    <a:pt x="0" y="109092"/>
                    <a:pt x="0" y="160580"/>
                    <a:pt x="24182" y="202320"/>
                  </a:cubicBezTo>
                  <a:cubicBezTo>
                    <a:pt x="48364" y="244061"/>
                    <a:pt x="93031" y="269672"/>
                    <a:pt x="141269" y="269456"/>
                  </a:cubicBezTo>
                  <a:cubicBezTo>
                    <a:pt x="189508" y="269672"/>
                    <a:pt x="234174" y="244061"/>
                    <a:pt x="258356" y="202320"/>
                  </a:cubicBezTo>
                  <a:cubicBezTo>
                    <a:pt x="282538" y="160580"/>
                    <a:pt x="282538" y="109092"/>
                    <a:pt x="258356" y="67352"/>
                  </a:cubicBezTo>
                  <a:cubicBezTo>
                    <a:pt x="234174" y="25611"/>
                    <a:pt x="189508" y="0"/>
                    <a:pt x="141269" y="216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49" name="Freeform 49"/>
            <p:cNvSpPr/>
            <p:nvPr/>
          </p:nvSpPr>
          <p:spPr>
            <a:xfrm>
              <a:off x="1557991" y="2485174"/>
              <a:ext cx="282538" cy="269671"/>
            </a:xfrm>
            <a:custGeom>
              <a:avLst/>
              <a:gdLst/>
              <a:ahLst/>
              <a:cxnLst/>
              <a:rect l="l" t="t" r="r" b="b"/>
              <a:pathLst>
                <a:path w="282538" h="269671">
                  <a:moveTo>
                    <a:pt x="141269" y="216"/>
                  </a:moveTo>
                  <a:cubicBezTo>
                    <a:pt x="93031" y="0"/>
                    <a:pt x="48364" y="25611"/>
                    <a:pt x="24182" y="67352"/>
                  </a:cubicBezTo>
                  <a:cubicBezTo>
                    <a:pt x="0" y="109092"/>
                    <a:pt x="0" y="160580"/>
                    <a:pt x="24182" y="202320"/>
                  </a:cubicBezTo>
                  <a:cubicBezTo>
                    <a:pt x="48364" y="244061"/>
                    <a:pt x="93031" y="269672"/>
                    <a:pt x="141269" y="269456"/>
                  </a:cubicBezTo>
                  <a:cubicBezTo>
                    <a:pt x="189508" y="269672"/>
                    <a:pt x="234174" y="244061"/>
                    <a:pt x="258356" y="202320"/>
                  </a:cubicBezTo>
                  <a:cubicBezTo>
                    <a:pt x="282538" y="160580"/>
                    <a:pt x="282538" y="109092"/>
                    <a:pt x="258356" y="67352"/>
                  </a:cubicBezTo>
                  <a:cubicBezTo>
                    <a:pt x="234174" y="25611"/>
                    <a:pt x="189508" y="0"/>
                    <a:pt x="141269" y="216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50" name="Freeform 50"/>
            <p:cNvSpPr/>
            <p:nvPr/>
          </p:nvSpPr>
          <p:spPr>
            <a:xfrm>
              <a:off x="1559324" y="3323377"/>
              <a:ext cx="279872" cy="267127"/>
            </a:xfrm>
            <a:custGeom>
              <a:avLst/>
              <a:gdLst/>
              <a:ahLst/>
              <a:cxnLst/>
              <a:rect l="l" t="t" r="r" b="b"/>
              <a:pathLst>
                <a:path w="279872" h="267127">
                  <a:moveTo>
                    <a:pt x="139936" y="213"/>
                  </a:moveTo>
                  <a:cubicBezTo>
                    <a:pt x="92153" y="0"/>
                    <a:pt x="47907" y="25369"/>
                    <a:pt x="23954" y="66715"/>
                  </a:cubicBezTo>
                  <a:cubicBezTo>
                    <a:pt x="0" y="108062"/>
                    <a:pt x="0" y="159064"/>
                    <a:pt x="23954" y="200411"/>
                  </a:cubicBezTo>
                  <a:cubicBezTo>
                    <a:pt x="47907" y="241757"/>
                    <a:pt x="92153" y="267127"/>
                    <a:pt x="139936" y="266913"/>
                  </a:cubicBezTo>
                  <a:cubicBezTo>
                    <a:pt x="187720" y="267127"/>
                    <a:pt x="231965" y="241757"/>
                    <a:pt x="255918" y="200411"/>
                  </a:cubicBezTo>
                  <a:cubicBezTo>
                    <a:pt x="279872" y="159064"/>
                    <a:pt x="279872" y="108062"/>
                    <a:pt x="255918" y="66715"/>
                  </a:cubicBezTo>
                  <a:cubicBezTo>
                    <a:pt x="231965" y="25369"/>
                    <a:pt x="187720" y="0"/>
                    <a:pt x="139936" y="213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51" name="Freeform 51"/>
            <p:cNvSpPr/>
            <p:nvPr/>
          </p:nvSpPr>
          <p:spPr>
            <a:xfrm>
              <a:off x="1559324" y="4137446"/>
              <a:ext cx="279872" cy="267127"/>
            </a:xfrm>
            <a:custGeom>
              <a:avLst/>
              <a:gdLst/>
              <a:ahLst/>
              <a:cxnLst/>
              <a:rect l="l" t="t" r="r" b="b"/>
              <a:pathLst>
                <a:path w="279872" h="267127">
                  <a:moveTo>
                    <a:pt x="139936" y="214"/>
                  </a:moveTo>
                  <a:cubicBezTo>
                    <a:pt x="92153" y="0"/>
                    <a:pt x="47907" y="25370"/>
                    <a:pt x="23954" y="66716"/>
                  </a:cubicBezTo>
                  <a:cubicBezTo>
                    <a:pt x="0" y="108063"/>
                    <a:pt x="0" y="159065"/>
                    <a:pt x="23954" y="200412"/>
                  </a:cubicBezTo>
                  <a:cubicBezTo>
                    <a:pt x="47907" y="241758"/>
                    <a:pt x="92153" y="267127"/>
                    <a:pt x="139936" y="266914"/>
                  </a:cubicBezTo>
                  <a:cubicBezTo>
                    <a:pt x="187720" y="267127"/>
                    <a:pt x="231965" y="241758"/>
                    <a:pt x="255918" y="200412"/>
                  </a:cubicBezTo>
                  <a:cubicBezTo>
                    <a:pt x="279872" y="159065"/>
                    <a:pt x="279872" y="108063"/>
                    <a:pt x="255918" y="66716"/>
                  </a:cubicBezTo>
                  <a:cubicBezTo>
                    <a:pt x="231965" y="25370"/>
                    <a:pt x="187720" y="0"/>
                    <a:pt x="139936" y="214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52" name="Freeform 52"/>
            <p:cNvSpPr/>
            <p:nvPr/>
          </p:nvSpPr>
          <p:spPr>
            <a:xfrm>
              <a:off x="2351804" y="-214"/>
              <a:ext cx="279872" cy="267127"/>
            </a:xfrm>
            <a:custGeom>
              <a:avLst/>
              <a:gdLst/>
              <a:ahLst/>
              <a:cxnLst/>
              <a:rect l="l" t="t" r="r" b="b"/>
              <a:pathLst>
                <a:path w="279872" h="267127">
                  <a:moveTo>
                    <a:pt x="139936" y="214"/>
                  </a:moveTo>
                  <a:cubicBezTo>
                    <a:pt x="92152" y="0"/>
                    <a:pt x="47907" y="25370"/>
                    <a:pt x="23954" y="66716"/>
                  </a:cubicBezTo>
                  <a:cubicBezTo>
                    <a:pt x="0" y="108063"/>
                    <a:pt x="0" y="159065"/>
                    <a:pt x="23954" y="200412"/>
                  </a:cubicBezTo>
                  <a:cubicBezTo>
                    <a:pt x="47907" y="241758"/>
                    <a:pt x="92152" y="267128"/>
                    <a:pt x="139936" y="266914"/>
                  </a:cubicBezTo>
                  <a:cubicBezTo>
                    <a:pt x="187719" y="267128"/>
                    <a:pt x="231965" y="241758"/>
                    <a:pt x="255918" y="200412"/>
                  </a:cubicBezTo>
                  <a:cubicBezTo>
                    <a:pt x="279872" y="159065"/>
                    <a:pt x="279872" y="108063"/>
                    <a:pt x="255918" y="66716"/>
                  </a:cubicBezTo>
                  <a:cubicBezTo>
                    <a:pt x="231965" y="25370"/>
                    <a:pt x="187719" y="0"/>
                    <a:pt x="139936" y="214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53" name="Freeform 53"/>
            <p:cNvSpPr/>
            <p:nvPr/>
          </p:nvSpPr>
          <p:spPr>
            <a:xfrm>
              <a:off x="2351804" y="836716"/>
              <a:ext cx="279872" cy="267127"/>
            </a:xfrm>
            <a:custGeom>
              <a:avLst/>
              <a:gdLst/>
              <a:ahLst/>
              <a:cxnLst/>
              <a:rect l="l" t="t" r="r" b="b"/>
              <a:pathLst>
                <a:path w="279872" h="267127">
                  <a:moveTo>
                    <a:pt x="139936" y="214"/>
                  </a:moveTo>
                  <a:cubicBezTo>
                    <a:pt x="92152" y="0"/>
                    <a:pt x="47907" y="25370"/>
                    <a:pt x="23954" y="66716"/>
                  </a:cubicBezTo>
                  <a:cubicBezTo>
                    <a:pt x="0" y="108063"/>
                    <a:pt x="0" y="159065"/>
                    <a:pt x="23954" y="200412"/>
                  </a:cubicBezTo>
                  <a:cubicBezTo>
                    <a:pt x="47907" y="241758"/>
                    <a:pt x="92152" y="267128"/>
                    <a:pt x="139936" y="266914"/>
                  </a:cubicBezTo>
                  <a:cubicBezTo>
                    <a:pt x="187719" y="267128"/>
                    <a:pt x="231965" y="241758"/>
                    <a:pt x="255918" y="200412"/>
                  </a:cubicBezTo>
                  <a:cubicBezTo>
                    <a:pt x="279872" y="159065"/>
                    <a:pt x="279872" y="108063"/>
                    <a:pt x="255918" y="66716"/>
                  </a:cubicBezTo>
                  <a:cubicBezTo>
                    <a:pt x="231965" y="25370"/>
                    <a:pt x="187719" y="0"/>
                    <a:pt x="139936" y="214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54" name="Freeform 54"/>
            <p:cNvSpPr/>
            <p:nvPr/>
          </p:nvSpPr>
          <p:spPr>
            <a:xfrm>
              <a:off x="2351804" y="1672376"/>
              <a:ext cx="279872" cy="267127"/>
            </a:xfrm>
            <a:custGeom>
              <a:avLst/>
              <a:gdLst/>
              <a:ahLst/>
              <a:cxnLst/>
              <a:rect l="l" t="t" r="r" b="b"/>
              <a:pathLst>
                <a:path w="279872" h="267127">
                  <a:moveTo>
                    <a:pt x="139936" y="214"/>
                  </a:moveTo>
                  <a:cubicBezTo>
                    <a:pt x="92152" y="0"/>
                    <a:pt x="47907" y="25370"/>
                    <a:pt x="23954" y="66716"/>
                  </a:cubicBezTo>
                  <a:cubicBezTo>
                    <a:pt x="0" y="108063"/>
                    <a:pt x="0" y="159065"/>
                    <a:pt x="23954" y="200412"/>
                  </a:cubicBezTo>
                  <a:cubicBezTo>
                    <a:pt x="47907" y="241758"/>
                    <a:pt x="92152" y="267128"/>
                    <a:pt x="139936" y="266914"/>
                  </a:cubicBezTo>
                  <a:cubicBezTo>
                    <a:pt x="187719" y="267128"/>
                    <a:pt x="231965" y="241758"/>
                    <a:pt x="255918" y="200412"/>
                  </a:cubicBezTo>
                  <a:cubicBezTo>
                    <a:pt x="279872" y="159065"/>
                    <a:pt x="279872" y="108063"/>
                    <a:pt x="255918" y="66716"/>
                  </a:cubicBezTo>
                  <a:cubicBezTo>
                    <a:pt x="231965" y="25370"/>
                    <a:pt x="187719" y="0"/>
                    <a:pt x="139936" y="214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55" name="Freeform 55"/>
            <p:cNvSpPr/>
            <p:nvPr/>
          </p:nvSpPr>
          <p:spPr>
            <a:xfrm>
              <a:off x="2351804" y="2486446"/>
              <a:ext cx="279872" cy="267127"/>
            </a:xfrm>
            <a:custGeom>
              <a:avLst/>
              <a:gdLst/>
              <a:ahLst/>
              <a:cxnLst/>
              <a:rect l="l" t="t" r="r" b="b"/>
              <a:pathLst>
                <a:path w="279872" h="267127">
                  <a:moveTo>
                    <a:pt x="139936" y="214"/>
                  </a:moveTo>
                  <a:cubicBezTo>
                    <a:pt x="92152" y="0"/>
                    <a:pt x="47907" y="25370"/>
                    <a:pt x="23954" y="66716"/>
                  </a:cubicBezTo>
                  <a:cubicBezTo>
                    <a:pt x="0" y="108063"/>
                    <a:pt x="0" y="159065"/>
                    <a:pt x="23954" y="200412"/>
                  </a:cubicBezTo>
                  <a:cubicBezTo>
                    <a:pt x="47907" y="241758"/>
                    <a:pt x="92152" y="267128"/>
                    <a:pt x="139936" y="266914"/>
                  </a:cubicBezTo>
                  <a:cubicBezTo>
                    <a:pt x="187719" y="267128"/>
                    <a:pt x="231965" y="241758"/>
                    <a:pt x="255918" y="200412"/>
                  </a:cubicBezTo>
                  <a:cubicBezTo>
                    <a:pt x="279872" y="159065"/>
                    <a:pt x="279872" y="108063"/>
                    <a:pt x="255918" y="66716"/>
                  </a:cubicBezTo>
                  <a:cubicBezTo>
                    <a:pt x="231965" y="25370"/>
                    <a:pt x="187719" y="0"/>
                    <a:pt x="139936" y="214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56" name="Freeform 56"/>
            <p:cNvSpPr/>
            <p:nvPr/>
          </p:nvSpPr>
          <p:spPr>
            <a:xfrm>
              <a:off x="2351804" y="3323377"/>
              <a:ext cx="279872" cy="267127"/>
            </a:xfrm>
            <a:custGeom>
              <a:avLst/>
              <a:gdLst/>
              <a:ahLst/>
              <a:cxnLst/>
              <a:rect l="l" t="t" r="r" b="b"/>
              <a:pathLst>
                <a:path w="279872" h="267127">
                  <a:moveTo>
                    <a:pt x="139936" y="213"/>
                  </a:moveTo>
                  <a:cubicBezTo>
                    <a:pt x="92152" y="0"/>
                    <a:pt x="47907" y="25369"/>
                    <a:pt x="23954" y="66715"/>
                  </a:cubicBezTo>
                  <a:cubicBezTo>
                    <a:pt x="0" y="108062"/>
                    <a:pt x="0" y="159064"/>
                    <a:pt x="23954" y="200411"/>
                  </a:cubicBezTo>
                  <a:cubicBezTo>
                    <a:pt x="47907" y="241757"/>
                    <a:pt x="92152" y="267127"/>
                    <a:pt x="139936" y="266913"/>
                  </a:cubicBezTo>
                  <a:cubicBezTo>
                    <a:pt x="187719" y="267127"/>
                    <a:pt x="231965" y="241757"/>
                    <a:pt x="255918" y="200411"/>
                  </a:cubicBezTo>
                  <a:cubicBezTo>
                    <a:pt x="279872" y="159064"/>
                    <a:pt x="279872" y="108062"/>
                    <a:pt x="255918" y="66715"/>
                  </a:cubicBezTo>
                  <a:cubicBezTo>
                    <a:pt x="231965" y="25369"/>
                    <a:pt x="187719" y="0"/>
                    <a:pt x="139936" y="213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57" name="Freeform 57"/>
            <p:cNvSpPr/>
            <p:nvPr/>
          </p:nvSpPr>
          <p:spPr>
            <a:xfrm>
              <a:off x="2351804" y="4137446"/>
              <a:ext cx="279872" cy="267127"/>
            </a:xfrm>
            <a:custGeom>
              <a:avLst/>
              <a:gdLst/>
              <a:ahLst/>
              <a:cxnLst/>
              <a:rect l="l" t="t" r="r" b="b"/>
              <a:pathLst>
                <a:path w="279872" h="267127">
                  <a:moveTo>
                    <a:pt x="139936" y="214"/>
                  </a:moveTo>
                  <a:cubicBezTo>
                    <a:pt x="92152" y="0"/>
                    <a:pt x="47907" y="25370"/>
                    <a:pt x="23954" y="66716"/>
                  </a:cubicBezTo>
                  <a:cubicBezTo>
                    <a:pt x="0" y="108063"/>
                    <a:pt x="0" y="159065"/>
                    <a:pt x="23954" y="200412"/>
                  </a:cubicBezTo>
                  <a:cubicBezTo>
                    <a:pt x="47907" y="241758"/>
                    <a:pt x="92152" y="267127"/>
                    <a:pt x="139936" y="266914"/>
                  </a:cubicBezTo>
                  <a:cubicBezTo>
                    <a:pt x="187719" y="267127"/>
                    <a:pt x="231965" y="241758"/>
                    <a:pt x="255918" y="200412"/>
                  </a:cubicBezTo>
                  <a:cubicBezTo>
                    <a:pt x="279872" y="159065"/>
                    <a:pt x="279872" y="108063"/>
                    <a:pt x="255918" y="66716"/>
                  </a:cubicBezTo>
                  <a:cubicBezTo>
                    <a:pt x="231965" y="25370"/>
                    <a:pt x="187719" y="0"/>
                    <a:pt x="139936" y="214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58" name="Group 58"/>
          <p:cNvGrpSpPr/>
          <p:nvPr/>
        </p:nvGrpSpPr>
        <p:grpSpPr>
          <a:xfrm>
            <a:off x="116353" y="1814234"/>
            <a:ext cx="6580224" cy="734439"/>
            <a:chOff x="0" y="0"/>
            <a:chExt cx="2241904" cy="250226"/>
          </a:xfrm>
        </p:grpSpPr>
        <p:sp>
          <p:nvSpPr>
            <p:cNvPr id="59" name="Freeform 59"/>
            <p:cNvSpPr/>
            <p:nvPr/>
          </p:nvSpPr>
          <p:spPr>
            <a:xfrm>
              <a:off x="0" y="0"/>
              <a:ext cx="2241903" cy="250226"/>
            </a:xfrm>
            <a:custGeom>
              <a:avLst/>
              <a:gdLst/>
              <a:ahLst/>
              <a:cxnLst/>
              <a:rect l="l" t="t" r="r" b="b"/>
              <a:pathLst>
                <a:path w="2241903" h="250226">
                  <a:moveTo>
                    <a:pt x="0" y="0"/>
                  </a:moveTo>
                  <a:lnTo>
                    <a:pt x="2241903" y="0"/>
                  </a:lnTo>
                  <a:lnTo>
                    <a:pt x="2241903" y="250226"/>
                  </a:lnTo>
                  <a:lnTo>
                    <a:pt x="0" y="250226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60" name="TextBox 60"/>
            <p:cNvSpPr txBox="1"/>
            <p:nvPr/>
          </p:nvSpPr>
          <p:spPr>
            <a:xfrm>
              <a:off x="0" y="-28575"/>
              <a:ext cx="2241904" cy="27880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1" name="TextBox 61"/>
          <p:cNvSpPr txBox="1"/>
          <p:nvPr/>
        </p:nvSpPr>
        <p:spPr>
          <a:xfrm>
            <a:off x="265606" y="1833518"/>
            <a:ext cx="6281717" cy="6291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219"/>
              </a:lnSpc>
              <a:spcBef>
                <a:spcPct val="0"/>
              </a:spcBef>
            </a:pPr>
            <a:r>
              <a:rPr lang="en-US" sz="3728">
                <a:solidFill>
                  <a:srgbClr val="582B72"/>
                </a:solidFill>
                <a:latin typeface="Montserrat Heavy"/>
              </a:rPr>
              <a:t>POTENTIAL INTERNSHIP</a:t>
            </a:r>
          </a:p>
        </p:txBody>
      </p:sp>
      <p:sp>
        <p:nvSpPr>
          <p:cNvPr id="62" name="Freeform 62"/>
          <p:cNvSpPr/>
          <p:nvPr/>
        </p:nvSpPr>
        <p:spPr>
          <a:xfrm>
            <a:off x="410014" y="2291338"/>
            <a:ext cx="4735263" cy="5418396"/>
          </a:xfrm>
          <a:custGeom>
            <a:avLst/>
            <a:gdLst/>
            <a:ahLst/>
            <a:cxnLst/>
            <a:rect l="l" t="t" r="r" b="b"/>
            <a:pathLst>
              <a:path w="4735263" h="5418396">
                <a:moveTo>
                  <a:pt x="0" y="0"/>
                </a:moveTo>
                <a:lnTo>
                  <a:pt x="4735262" y="0"/>
                </a:lnTo>
                <a:lnTo>
                  <a:pt x="4735262" y="5418396"/>
                </a:lnTo>
                <a:lnTo>
                  <a:pt x="0" y="541839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51853" t="-24762" r="-62289"/>
            </a:stretch>
          </a:blipFill>
        </p:spPr>
      </p:sp>
      <p:grpSp>
        <p:nvGrpSpPr>
          <p:cNvPr id="63" name="Group 63"/>
          <p:cNvGrpSpPr/>
          <p:nvPr/>
        </p:nvGrpSpPr>
        <p:grpSpPr>
          <a:xfrm>
            <a:off x="5190090" y="5486793"/>
            <a:ext cx="6580224" cy="1347526"/>
            <a:chOff x="0" y="0"/>
            <a:chExt cx="2241904" cy="459106"/>
          </a:xfrm>
        </p:grpSpPr>
        <p:sp>
          <p:nvSpPr>
            <p:cNvPr id="64" name="Freeform 64"/>
            <p:cNvSpPr/>
            <p:nvPr/>
          </p:nvSpPr>
          <p:spPr>
            <a:xfrm>
              <a:off x="0" y="0"/>
              <a:ext cx="2241903" cy="459106"/>
            </a:xfrm>
            <a:custGeom>
              <a:avLst/>
              <a:gdLst/>
              <a:ahLst/>
              <a:cxnLst/>
              <a:rect l="l" t="t" r="r" b="b"/>
              <a:pathLst>
                <a:path w="2241903" h="459106">
                  <a:moveTo>
                    <a:pt x="0" y="0"/>
                  </a:moveTo>
                  <a:lnTo>
                    <a:pt x="2241903" y="0"/>
                  </a:lnTo>
                  <a:lnTo>
                    <a:pt x="2241903" y="459106"/>
                  </a:lnTo>
                  <a:lnTo>
                    <a:pt x="0" y="459106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65" name="TextBox 65"/>
            <p:cNvSpPr txBox="1"/>
            <p:nvPr/>
          </p:nvSpPr>
          <p:spPr>
            <a:xfrm>
              <a:off x="0" y="-28575"/>
              <a:ext cx="2241904" cy="48768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6" name="Freeform 66"/>
          <p:cNvSpPr/>
          <p:nvPr/>
        </p:nvSpPr>
        <p:spPr>
          <a:xfrm>
            <a:off x="7858895" y="3524249"/>
            <a:ext cx="1316488" cy="1600594"/>
          </a:xfrm>
          <a:custGeom>
            <a:avLst/>
            <a:gdLst/>
            <a:ahLst/>
            <a:cxnLst/>
            <a:rect l="l" t="t" r="r" b="b"/>
            <a:pathLst>
              <a:path w="1316488" h="1600594">
                <a:moveTo>
                  <a:pt x="0" y="0"/>
                </a:moveTo>
                <a:lnTo>
                  <a:pt x="1316488" y="0"/>
                </a:lnTo>
                <a:lnTo>
                  <a:pt x="1316488" y="1600594"/>
                </a:lnTo>
                <a:lnTo>
                  <a:pt x="0" y="160059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67" name="Freeform 67"/>
          <p:cNvSpPr/>
          <p:nvPr/>
        </p:nvSpPr>
        <p:spPr>
          <a:xfrm>
            <a:off x="7906027" y="3883534"/>
            <a:ext cx="1222224" cy="1222224"/>
          </a:xfrm>
          <a:custGeom>
            <a:avLst/>
            <a:gdLst/>
            <a:ahLst/>
            <a:cxnLst/>
            <a:rect l="l" t="t" r="r" b="b"/>
            <a:pathLst>
              <a:path w="1222224" h="1222224">
                <a:moveTo>
                  <a:pt x="0" y="0"/>
                </a:moveTo>
                <a:lnTo>
                  <a:pt x="1222224" y="0"/>
                </a:lnTo>
                <a:lnTo>
                  <a:pt x="1222224" y="1222224"/>
                </a:lnTo>
                <a:lnTo>
                  <a:pt x="0" y="122222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68" name="Freeform 68"/>
          <p:cNvSpPr/>
          <p:nvPr/>
        </p:nvSpPr>
        <p:spPr>
          <a:xfrm>
            <a:off x="2102202" y="434328"/>
            <a:ext cx="2021205" cy="677104"/>
          </a:xfrm>
          <a:custGeom>
            <a:avLst/>
            <a:gdLst/>
            <a:ahLst/>
            <a:cxnLst/>
            <a:rect l="l" t="t" r="r" b="b"/>
            <a:pathLst>
              <a:path w="2021205" h="677104">
                <a:moveTo>
                  <a:pt x="0" y="0"/>
                </a:moveTo>
                <a:lnTo>
                  <a:pt x="2021205" y="0"/>
                </a:lnTo>
                <a:lnTo>
                  <a:pt x="2021205" y="677103"/>
                </a:lnTo>
                <a:lnTo>
                  <a:pt x="0" y="677103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69" name="Freeform 69"/>
          <p:cNvSpPr/>
          <p:nvPr/>
        </p:nvSpPr>
        <p:spPr>
          <a:xfrm>
            <a:off x="116353" y="351609"/>
            <a:ext cx="1883687" cy="734903"/>
          </a:xfrm>
          <a:custGeom>
            <a:avLst/>
            <a:gdLst/>
            <a:ahLst/>
            <a:cxnLst/>
            <a:rect l="l" t="t" r="r" b="b"/>
            <a:pathLst>
              <a:path w="1883687" h="734903">
                <a:moveTo>
                  <a:pt x="0" y="0"/>
                </a:moveTo>
                <a:lnTo>
                  <a:pt x="1883687" y="0"/>
                </a:lnTo>
                <a:lnTo>
                  <a:pt x="1883687" y="734903"/>
                </a:lnTo>
                <a:lnTo>
                  <a:pt x="0" y="734903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-9367" t="-46324" r="-7648" b="-53131"/>
            </a:stretch>
          </a:blipFill>
        </p:spPr>
      </p:sp>
      <p:sp>
        <p:nvSpPr>
          <p:cNvPr id="70" name="Freeform 70"/>
          <p:cNvSpPr/>
          <p:nvPr/>
        </p:nvSpPr>
        <p:spPr>
          <a:xfrm>
            <a:off x="6547324" y="4080213"/>
            <a:ext cx="1159802" cy="488667"/>
          </a:xfrm>
          <a:custGeom>
            <a:avLst/>
            <a:gdLst/>
            <a:ahLst/>
            <a:cxnLst/>
            <a:rect l="l" t="t" r="r" b="b"/>
            <a:pathLst>
              <a:path w="1159802" h="488667">
                <a:moveTo>
                  <a:pt x="0" y="0"/>
                </a:moveTo>
                <a:lnTo>
                  <a:pt x="1159801" y="0"/>
                </a:lnTo>
                <a:lnTo>
                  <a:pt x="1159801" y="488667"/>
                </a:lnTo>
                <a:lnTo>
                  <a:pt x="0" y="488667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71" name="Freeform 71"/>
          <p:cNvSpPr/>
          <p:nvPr/>
        </p:nvSpPr>
        <p:spPr>
          <a:xfrm>
            <a:off x="5144790" y="3817488"/>
            <a:ext cx="1202509" cy="1014116"/>
          </a:xfrm>
          <a:custGeom>
            <a:avLst/>
            <a:gdLst/>
            <a:ahLst/>
            <a:cxnLst/>
            <a:rect l="l" t="t" r="r" b="b"/>
            <a:pathLst>
              <a:path w="1202509" h="1014116">
                <a:moveTo>
                  <a:pt x="0" y="0"/>
                </a:moveTo>
                <a:lnTo>
                  <a:pt x="1202509" y="0"/>
                </a:lnTo>
                <a:lnTo>
                  <a:pt x="1202509" y="1014116"/>
                </a:lnTo>
                <a:lnTo>
                  <a:pt x="0" y="1014116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xmlns="" r:embed="rId12"/>
                </a:ext>
              </a:extLst>
            </a:blip>
            <a:stretch>
              <a:fillRect/>
            </a:stretch>
          </a:blipFill>
        </p:spPr>
      </p:sp>
      <p:sp>
        <p:nvSpPr>
          <p:cNvPr id="72" name="TextBox 72"/>
          <p:cNvSpPr txBox="1"/>
          <p:nvPr/>
        </p:nvSpPr>
        <p:spPr>
          <a:xfrm>
            <a:off x="4100260" y="2205826"/>
            <a:ext cx="3316931" cy="15154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386"/>
              </a:lnSpc>
              <a:spcBef>
                <a:spcPct val="0"/>
              </a:spcBef>
            </a:pPr>
            <a:r>
              <a:rPr lang="en-US" sz="8847">
                <a:solidFill>
                  <a:srgbClr val="FFFFFF"/>
                </a:solidFill>
                <a:latin typeface="Alex Brush"/>
              </a:rPr>
              <a:t>Journey</a:t>
            </a:r>
          </a:p>
        </p:txBody>
      </p:sp>
      <p:sp>
        <p:nvSpPr>
          <p:cNvPr id="73" name="TextBox 73"/>
          <p:cNvSpPr txBox="1"/>
          <p:nvPr/>
        </p:nvSpPr>
        <p:spPr>
          <a:xfrm>
            <a:off x="5937890" y="6189495"/>
            <a:ext cx="3748022" cy="5784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31"/>
              </a:lnSpc>
            </a:pPr>
            <a:r>
              <a:rPr lang="en-US" sz="4331">
                <a:solidFill>
                  <a:srgbClr val="B160C2"/>
                </a:solidFill>
                <a:latin typeface="Big Shoulders Display Bold"/>
              </a:rPr>
              <a:t>BẠN ĐÃ SẴN SÀNG?</a:t>
            </a:r>
          </a:p>
        </p:txBody>
      </p:sp>
      <p:sp>
        <p:nvSpPr>
          <p:cNvPr id="74" name="TextBox 74"/>
          <p:cNvSpPr txBox="1"/>
          <p:nvPr/>
        </p:nvSpPr>
        <p:spPr>
          <a:xfrm>
            <a:off x="5508965" y="5608055"/>
            <a:ext cx="3782236" cy="3604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61"/>
              </a:lnSpc>
              <a:spcBef>
                <a:spcPct val="0"/>
              </a:spcBef>
            </a:pPr>
            <a:r>
              <a:rPr lang="en-US" sz="1043">
                <a:solidFill>
                  <a:srgbClr val="582B72"/>
                </a:solidFill>
                <a:latin typeface="Montserrat Bold Italics"/>
              </a:rPr>
              <a:t>Cơ hội nghề nghiệp tại Công ty TOP đầu Hải Dương ngay sau thời gian Thực tập sinh</a:t>
            </a:r>
          </a:p>
        </p:txBody>
      </p:sp>
      <p:sp>
        <p:nvSpPr>
          <p:cNvPr id="75" name="Freeform 75"/>
          <p:cNvSpPr/>
          <p:nvPr/>
        </p:nvSpPr>
        <p:spPr>
          <a:xfrm>
            <a:off x="5355154" y="6174020"/>
            <a:ext cx="582735" cy="533203"/>
          </a:xfrm>
          <a:custGeom>
            <a:avLst/>
            <a:gdLst/>
            <a:ahLst/>
            <a:cxnLst/>
            <a:rect l="l" t="t" r="r" b="b"/>
            <a:pathLst>
              <a:path w="582735" h="533203">
                <a:moveTo>
                  <a:pt x="0" y="0"/>
                </a:moveTo>
                <a:lnTo>
                  <a:pt x="582736" y="0"/>
                </a:lnTo>
                <a:lnTo>
                  <a:pt x="582736" y="533203"/>
                </a:lnTo>
                <a:lnTo>
                  <a:pt x="0" y="533203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</p:sp>
      <p:sp>
        <p:nvSpPr>
          <p:cNvPr id="76" name="Freeform 76"/>
          <p:cNvSpPr/>
          <p:nvPr/>
        </p:nvSpPr>
        <p:spPr>
          <a:xfrm>
            <a:off x="0" y="6854292"/>
            <a:ext cx="9753600" cy="475063"/>
          </a:xfrm>
          <a:custGeom>
            <a:avLst/>
            <a:gdLst/>
            <a:ahLst/>
            <a:cxnLst/>
            <a:rect l="l" t="t" r="r" b="b"/>
            <a:pathLst>
              <a:path w="9753600" h="475063">
                <a:moveTo>
                  <a:pt x="0" y="0"/>
                </a:moveTo>
                <a:lnTo>
                  <a:pt x="9753600" y="0"/>
                </a:lnTo>
                <a:lnTo>
                  <a:pt x="9753600" y="475063"/>
                </a:lnTo>
                <a:lnTo>
                  <a:pt x="0" y="475063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t="-681186"/>
            </a:stretch>
          </a:blipFill>
        </p:spPr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9753600" cy="7315200"/>
          </a:xfrm>
          <a:custGeom>
            <a:avLst/>
            <a:gdLst/>
            <a:ahLst/>
            <a:cxnLst/>
            <a:rect l="l" t="t" r="r" b="b"/>
            <a:pathLst>
              <a:path w="9753600" h="7315200">
                <a:moveTo>
                  <a:pt x="0" y="0"/>
                </a:moveTo>
                <a:lnTo>
                  <a:pt x="9753600" y="0"/>
                </a:lnTo>
                <a:lnTo>
                  <a:pt x="9753600" y="7315200"/>
                </a:lnTo>
                <a:lnTo>
                  <a:pt x="0" y="73152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r="-50093" b="-33333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0" y="0"/>
            <a:ext cx="9753600" cy="1764572"/>
            <a:chOff x="0" y="0"/>
            <a:chExt cx="3323083" cy="60119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323083" cy="601195"/>
            </a:xfrm>
            <a:custGeom>
              <a:avLst/>
              <a:gdLst/>
              <a:ahLst/>
              <a:cxnLst/>
              <a:rect l="l" t="t" r="r" b="b"/>
              <a:pathLst>
                <a:path w="3323083" h="601195">
                  <a:moveTo>
                    <a:pt x="0" y="0"/>
                  </a:moveTo>
                  <a:lnTo>
                    <a:pt x="3323083" y="0"/>
                  </a:lnTo>
                  <a:lnTo>
                    <a:pt x="3323083" y="601195"/>
                  </a:lnTo>
                  <a:lnTo>
                    <a:pt x="0" y="601195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28575"/>
              <a:ext cx="3323083" cy="62977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6" name="Group 6"/>
          <p:cNvGrpSpPr>
            <a:grpSpLocks noChangeAspect="1"/>
          </p:cNvGrpSpPr>
          <p:nvPr/>
        </p:nvGrpSpPr>
        <p:grpSpPr>
          <a:xfrm>
            <a:off x="-1427464" y="5370611"/>
            <a:ext cx="3141682" cy="2426139"/>
            <a:chOff x="0" y="0"/>
            <a:chExt cx="5712460" cy="4405630"/>
          </a:xfrm>
        </p:grpSpPr>
        <p:sp>
          <p:nvSpPr>
            <p:cNvPr id="7" name="Freeform 7"/>
            <p:cNvSpPr/>
            <p:nvPr/>
          </p:nvSpPr>
          <p:spPr>
            <a:xfrm>
              <a:off x="3080784" y="-214"/>
              <a:ext cx="279872" cy="267127"/>
            </a:xfrm>
            <a:custGeom>
              <a:avLst/>
              <a:gdLst/>
              <a:ahLst/>
              <a:cxnLst/>
              <a:rect l="l" t="t" r="r" b="b"/>
              <a:pathLst>
                <a:path w="279872" h="267127">
                  <a:moveTo>
                    <a:pt x="139936" y="214"/>
                  </a:moveTo>
                  <a:cubicBezTo>
                    <a:pt x="92153" y="0"/>
                    <a:pt x="47907" y="25370"/>
                    <a:pt x="23954" y="66716"/>
                  </a:cubicBezTo>
                  <a:cubicBezTo>
                    <a:pt x="0" y="108063"/>
                    <a:pt x="0" y="159065"/>
                    <a:pt x="23954" y="200412"/>
                  </a:cubicBezTo>
                  <a:cubicBezTo>
                    <a:pt x="47907" y="241758"/>
                    <a:pt x="92153" y="267128"/>
                    <a:pt x="139936" y="266914"/>
                  </a:cubicBezTo>
                  <a:cubicBezTo>
                    <a:pt x="187720" y="267128"/>
                    <a:pt x="231965" y="241758"/>
                    <a:pt x="255919" y="200412"/>
                  </a:cubicBezTo>
                  <a:cubicBezTo>
                    <a:pt x="279872" y="159065"/>
                    <a:pt x="279872" y="108063"/>
                    <a:pt x="255919" y="66716"/>
                  </a:cubicBezTo>
                  <a:cubicBezTo>
                    <a:pt x="231965" y="25370"/>
                    <a:pt x="187720" y="0"/>
                    <a:pt x="139936" y="214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8" name="Freeform 8"/>
            <p:cNvSpPr/>
            <p:nvPr/>
          </p:nvSpPr>
          <p:spPr>
            <a:xfrm>
              <a:off x="3080784" y="836716"/>
              <a:ext cx="279872" cy="267127"/>
            </a:xfrm>
            <a:custGeom>
              <a:avLst/>
              <a:gdLst/>
              <a:ahLst/>
              <a:cxnLst/>
              <a:rect l="l" t="t" r="r" b="b"/>
              <a:pathLst>
                <a:path w="279872" h="267127">
                  <a:moveTo>
                    <a:pt x="139936" y="214"/>
                  </a:moveTo>
                  <a:cubicBezTo>
                    <a:pt x="92153" y="0"/>
                    <a:pt x="47907" y="25370"/>
                    <a:pt x="23954" y="66716"/>
                  </a:cubicBezTo>
                  <a:cubicBezTo>
                    <a:pt x="0" y="108063"/>
                    <a:pt x="0" y="159065"/>
                    <a:pt x="23954" y="200412"/>
                  </a:cubicBezTo>
                  <a:cubicBezTo>
                    <a:pt x="47907" y="241758"/>
                    <a:pt x="92153" y="267128"/>
                    <a:pt x="139936" y="266914"/>
                  </a:cubicBezTo>
                  <a:cubicBezTo>
                    <a:pt x="187720" y="267128"/>
                    <a:pt x="231965" y="241758"/>
                    <a:pt x="255919" y="200412"/>
                  </a:cubicBezTo>
                  <a:cubicBezTo>
                    <a:pt x="279872" y="159065"/>
                    <a:pt x="279872" y="108063"/>
                    <a:pt x="255919" y="66716"/>
                  </a:cubicBezTo>
                  <a:cubicBezTo>
                    <a:pt x="231965" y="25370"/>
                    <a:pt x="187720" y="0"/>
                    <a:pt x="139936" y="214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9" name="Freeform 9"/>
            <p:cNvSpPr/>
            <p:nvPr/>
          </p:nvSpPr>
          <p:spPr>
            <a:xfrm>
              <a:off x="3080784" y="1672376"/>
              <a:ext cx="279872" cy="267127"/>
            </a:xfrm>
            <a:custGeom>
              <a:avLst/>
              <a:gdLst/>
              <a:ahLst/>
              <a:cxnLst/>
              <a:rect l="l" t="t" r="r" b="b"/>
              <a:pathLst>
                <a:path w="279872" h="267127">
                  <a:moveTo>
                    <a:pt x="139936" y="214"/>
                  </a:moveTo>
                  <a:cubicBezTo>
                    <a:pt x="92153" y="0"/>
                    <a:pt x="47907" y="25370"/>
                    <a:pt x="23954" y="66716"/>
                  </a:cubicBezTo>
                  <a:cubicBezTo>
                    <a:pt x="0" y="108063"/>
                    <a:pt x="0" y="159065"/>
                    <a:pt x="23954" y="200412"/>
                  </a:cubicBezTo>
                  <a:cubicBezTo>
                    <a:pt x="47907" y="241758"/>
                    <a:pt x="92153" y="267128"/>
                    <a:pt x="139936" y="266914"/>
                  </a:cubicBezTo>
                  <a:cubicBezTo>
                    <a:pt x="187720" y="267128"/>
                    <a:pt x="231965" y="241758"/>
                    <a:pt x="255919" y="200412"/>
                  </a:cubicBezTo>
                  <a:cubicBezTo>
                    <a:pt x="279872" y="159065"/>
                    <a:pt x="279872" y="108063"/>
                    <a:pt x="255919" y="66716"/>
                  </a:cubicBezTo>
                  <a:cubicBezTo>
                    <a:pt x="231965" y="25370"/>
                    <a:pt x="187720" y="0"/>
                    <a:pt x="139936" y="214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0" name="Freeform 10"/>
            <p:cNvSpPr/>
            <p:nvPr/>
          </p:nvSpPr>
          <p:spPr>
            <a:xfrm>
              <a:off x="3080784" y="2486446"/>
              <a:ext cx="279872" cy="267127"/>
            </a:xfrm>
            <a:custGeom>
              <a:avLst/>
              <a:gdLst/>
              <a:ahLst/>
              <a:cxnLst/>
              <a:rect l="l" t="t" r="r" b="b"/>
              <a:pathLst>
                <a:path w="279872" h="267127">
                  <a:moveTo>
                    <a:pt x="139936" y="214"/>
                  </a:moveTo>
                  <a:cubicBezTo>
                    <a:pt x="92153" y="0"/>
                    <a:pt x="47907" y="25370"/>
                    <a:pt x="23954" y="66716"/>
                  </a:cubicBezTo>
                  <a:cubicBezTo>
                    <a:pt x="0" y="108063"/>
                    <a:pt x="0" y="159065"/>
                    <a:pt x="23954" y="200412"/>
                  </a:cubicBezTo>
                  <a:cubicBezTo>
                    <a:pt x="47907" y="241758"/>
                    <a:pt x="92153" y="267128"/>
                    <a:pt x="139936" y="266914"/>
                  </a:cubicBezTo>
                  <a:cubicBezTo>
                    <a:pt x="187720" y="267128"/>
                    <a:pt x="231965" y="241758"/>
                    <a:pt x="255919" y="200412"/>
                  </a:cubicBezTo>
                  <a:cubicBezTo>
                    <a:pt x="279872" y="159065"/>
                    <a:pt x="279872" y="108063"/>
                    <a:pt x="255919" y="66716"/>
                  </a:cubicBezTo>
                  <a:cubicBezTo>
                    <a:pt x="231965" y="25370"/>
                    <a:pt x="187720" y="0"/>
                    <a:pt x="139936" y="214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1" name="Freeform 11"/>
            <p:cNvSpPr/>
            <p:nvPr/>
          </p:nvSpPr>
          <p:spPr>
            <a:xfrm>
              <a:off x="3080784" y="3323377"/>
              <a:ext cx="279872" cy="267127"/>
            </a:xfrm>
            <a:custGeom>
              <a:avLst/>
              <a:gdLst/>
              <a:ahLst/>
              <a:cxnLst/>
              <a:rect l="l" t="t" r="r" b="b"/>
              <a:pathLst>
                <a:path w="279872" h="267127">
                  <a:moveTo>
                    <a:pt x="139936" y="213"/>
                  </a:moveTo>
                  <a:cubicBezTo>
                    <a:pt x="92153" y="0"/>
                    <a:pt x="47907" y="25369"/>
                    <a:pt x="23954" y="66715"/>
                  </a:cubicBezTo>
                  <a:cubicBezTo>
                    <a:pt x="0" y="108062"/>
                    <a:pt x="0" y="159064"/>
                    <a:pt x="23954" y="200411"/>
                  </a:cubicBezTo>
                  <a:cubicBezTo>
                    <a:pt x="47907" y="241757"/>
                    <a:pt x="92153" y="267127"/>
                    <a:pt x="139936" y="266913"/>
                  </a:cubicBezTo>
                  <a:cubicBezTo>
                    <a:pt x="187720" y="267127"/>
                    <a:pt x="231965" y="241757"/>
                    <a:pt x="255919" y="200411"/>
                  </a:cubicBezTo>
                  <a:cubicBezTo>
                    <a:pt x="279872" y="159064"/>
                    <a:pt x="279872" y="108062"/>
                    <a:pt x="255919" y="66715"/>
                  </a:cubicBezTo>
                  <a:cubicBezTo>
                    <a:pt x="231965" y="25369"/>
                    <a:pt x="187720" y="0"/>
                    <a:pt x="139936" y="213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2" name="Freeform 12"/>
            <p:cNvSpPr/>
            <p:nvPr/>
          </p:nvSpPr>
          <p:spPr>
            <a:xfrm>
              <a:off x="3080784" y="4137446"/>
              <a:ext cx="279872" cy="267127"/>
            </a:xfrm>
            <a:custGeom>
              <a:avLst/>
              <a:gdLst/>
              <a:ahLst/>
              <a:cxnLst/>
              <a:rect l="l" t="t" r="r" b="b"/>
              <a:pathLst>
                <a:path w="279872" h="267127">
                  <a:moveTo>
                    <a:pt x="139936" y="214"/>
                  </a:moveTo>
                  <a:cubicBezTo>
                    <a:pt x="92153" y="0"/>
                    <a:pt x="47907" y="25370"/>
                    <a:pt x="23954" y="66716"/>
                  </a:cubicBezTo>
                  <a:cubicBezTo>
                    <a:pt x="0" y="108063"/>
                    <a:pt x="0" y="159065"/>
                    <a:pt x="23954" y="200412"/>
                  </a:cubicBezTo>
                  <a:cubicBezTo>
                    <a:pt x="47907" y="241758"/>
                    <a:pt x="92153" y="267127"/>
                    <a:pt x="139936" y="266914"/>
                  </a:cubicBezTo>
                  <a:cubicBezTo>
                    <a:pt x="187720" y="267127"/>
                    <a:pt x="231965" y="241758"/>
                    <a:pt x="255919" y="200412"/>
                  </a:cubicBezTo>
                  <a:cubicBezTo>
                    <a:pt x="279872" y="159065"/>
                    <a:pt x="279872" y="108063"/>
                    <a:pt x="255919" y="66716"/>
                  </a:cubicBezTo>
                  <a:cubicBezTo>
                    <a:pt x="231965" y="25370"/>
                    <a:pt x="187720" y="0"/>
                    <a:pt x="139936" y="214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3" name="Freeform 13"/>
            <p:cNvSpPr/>
            <p:nvPr/>
          </p:nvSpPr>
          <p:spPr>
            <a:xfrm>
              <a:off x="3874534" y="-214"/>
              <a:ext cx="279872" cy="267127"/>
            </a:xfrm>
            <a:custGeom>
              <a:avLst/>
              <a:gdLst/>
              <a:ahLst/>
              <a:cxnLst/>
              <a:rect l="l" t="t" r="r" b="b"/>
              <a:pathLst>
                <a:path w="279872" h="267127">
                  <a:moveTo>
                    <a:pt x="139936" y="214"/>
                  </a:moveTo>
                  <a:cubicBezTo>
                    <a:pt x="92153" y="0"/>
                    <a:pt x="47907" y="25370"/>
                    <a:pt x="23954" y="66716"/>
                  </a:cubicBezTo>
                  <a:cubicBezTo>
                    <a:pt x="0" y="108063"/>
                    <a:pt x="0" y="159065"/>
                    <a:pt x="23954" y="200412"/>
                  </a:cubicBezTo>
                  <a:cubicBezTo>
                    <a:pt x="47907" y="241758"/>
                    <a:pt x="92153" y="267128"/>
                    <a:pt x="139936" y="266914"/>
                  </a:cubicBezTo>
                  <a:cubicBezTo>
                    <a:pt x="187720" y="267128"/>
                    <a:pt x="231965" y="241758"/>
                    <a:pt x="255919" y="200412"/>
                  </a:cubicBezTo>
                  <a:cubicBezTo>
                    <a:pt x="279872" y="159065"/>
                    <a:pt x="279872" y="108063"/>
                    <a:pt x="255919" y="66716"/>
                  </a:cubicBezTo>
                  <a:cubicBezTo>
                    <a:pt x="231965" y="25370"/>
                    <a:pt x="187720" y="0"/>
                    <a:pt x="139936" y="214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4" name="Freeform 14"/>
            <p:cNvSpPr/>
            <p:nvPr/>
          </p:nvSpPr>
          <p:spPr>
            <a:xfrm>
              <a:off x="3874534" y="836716"/>
              <a:ext cx="279872" cy="267127"/>
            </a:xfrm>
            <a:custGeom>
              <a:avLst/>
              <a:gdLst/>
              <a:ahLst/>
              <a:cxnLst/>
              <a:rect l="l" t="t" r="r" b="b"/>
              <a:pathLst>
                <a:path w="279872" h="267127">
                  <a:moveTo>
                    <a:pt x="139936" y="214"/>
                  </a:moveTo>
                  <a:cubicBezTo>
                    <a:pt x="92153" y="0"/>
                    <a:pt x="47907" y="25370"/>
                    <a:pt x="23954" y="66716"/>
                  </a:cubicBezTo>
                  <a:cubicBezTo>
                    <a:pt x="0" y="108063"/>
                    <a:pt x="0" y="159065"/>
                    <a:pt x="23954" y="200412"/>
                  </a:cubicBezTo>
                  <a:cubicBezTo>
                    <a:pt x="47907" y="241758"/>
                    <a:pt x="92153" y="267128"/>
                    <a:pt x="139936" y="266914"/>
                  </a:cubicBezTo>
                  <a:cubicBezTo>
                    <a:pt x="187720" y="267128"/>
                    <a:pt x="231965" y="241758"/>
                    <a:pt x="255919" y="200412"/>
                  </a:cubicBezTo>
                  <a:cubicBezTo>
                    <a:pt x="279872" y="159065"/>
                    <a:pt x="279872" y="108063"/>
                    <a:pt x="255919" y="66716"/>
                  </a:cubicBezTo>
                  <a:cubicBezTo>
                    <a:pt x="231965" y="25370"/>
                    <a:pt x="187720" y="0"/>
                    <a:pt x="139936" y="214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5" name="Freeform 15"/>
            <p:cNvSpPr/>
            <p:nvPr/>
          </p:nvSpPr>
          <p:spPr>
            <a:xfrm>
              <a:off x="3874534" y="1672376"/>
              <a:ext cx="279872" cy="267127"/>
            </a:xfrm>
            <a:custGeom>
              <a:avLst/>
              <a:gdLst/>
              <a:ahLst/>
              <a:cxnLst/>
              <a:rect l="l" t="t" r="r" b="b"/>
              <a:pathLst>
                <a:path w="279872" h="267127">
                  <a:moveTo>
                    <a:pt x="139936" y="214"/>
                  </a:moveTo>
                  <a:cubicBezTo>
                    <a:pt x="92153" y="0"/>
                    <a:pt x="47907" y="25370"/>
                    <a:pt x="23954" y="66716"/>
                  </a:cubicBezTo>
                  <a:cubicBezTo>
                    <a:pt x="0" y="108063"/>
                    <a:pt x="0" y="159065"/>
                    <a:pt x="23954" y="200412"/>
                  </a:cubicBezTo>
                  <a:cubicBezTo>
                    <a:pt x="47907" y="241758"/>
                    <a:pt x="92153" y="267128"/>
                    <a:pt x="139936" y="266914"/>
                  </a:cubicBezTo>
                  <a:cubicBezTo>
                    <a:pt x="187720" y="267128"/>
                    <a:pt x="231965" y="241758"/>
                    <a:pt x="255919" y="200412"/>
                  </a:cubicBezTo>
                  <a:cubicBezTo>
                    <a:pt x="279872" y="159065"/>
                    <a:pt x="279872" y="108063"/>
                    <a:pt x="255919" y="66716"/>
                  </a:cubicBezTo>
                  <a:cubicBezTo>
                    <a:pt x="231965" y="25370"/>
                    <a:pt x="187720" y="0"/>
                    <a:pt x="139936" y="214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6" name="Freeform 16"/>
            <p:cNvSpPr/>
            <p:nvPr/>
          </p:nvSpPr>
          <p:spPr>
            <a:xfrm>
              <a:off x="3874534" y="2486446"/>
              <a:ext cx="279872" cy="267127"/>
            </a:xfrm>
            <a:custGeom>
              <a:avLst/>
              <a:gdLst/>
              <a:ahLst/>
              <a:cxnLst/>
              <a:rect l="l" t="t" r="r" b="b"/>
              <a:pathLst>
                <a:path w="279872" h="267127">
                  <a:moveTo>
                    <a:pt x="139936" y="214"/>
                  </a:moveTo>
                  <a:cubicBezTo>
                    <a:pt x="92153" y="0"/>
                    <a:pt x="47907" y="25370"/>
                    <a:pt x="23954" y="66716"/>
                  </a:cubicBezTo>
                  <a:cubicBezTo>
                    <a:pt x="0" y="108063"/>
                    <a:pt x="0" y="159065"/>
                    <a:pt x="23954" y="200412"/>
                  </a:cubicBezTo>
                  <a:cubicBezTo>
                    <a:pt x="47907" y="241758"/>
                    <a:pt x="92153" y="267128"/>
                    <a:pt x="139936" y="266914"/>
                  </a:cubicBezTo>
                  <a:cubicBezTo>
                    <a:pt x="187720" y="267128"/>
                    <a:pt x="231965" y="241758"/>
                    <a:pt x="255919" y="200412"/>
                  </a:cubicBezTo>
                  <a:cubicBezTo>
                    <a:pt x="279872" y="159065"/>
                    <a:pt x="279872" y="108063"/>
                    <a:pt x="255919" y="66716"/>
                  </a:cubicBezTo>
                  <a:cubicBezTo>
                    <a:pt x="231965" y="25370"/>
                    <a:pt x="187720" y="0"/>
                    <a:pt x="139936" y="214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7" name="Freeform 17"/>
            <p:cNvSpPr/>
            <p:nvPr/>
          </p:nvSpPr>
          <p:spPr>
            <a:xfrm>
              <a:off x="3874534" y="3323377"/>
              <a:ext cx="279872" cy="267127"/>
            </a:xfrm>
            <a:custGeom>
              <a:avLst/>
              <a:gdLst/>
              <a:ahLst/>
              <a:cxnLst/>
              <a:rect l="l" t="t" r="r" b="b"/>
              <a:pathLst>
                <a:path w="279872" h="267127">
                  <a:moveTo>
                    <a:pt x="139936" y="213"/>
                  </a:moveTo>
                  <a:cubicBezTo>
                    <a:pt x="92153" y="0"/>
                    <a:pt x="47907" y="25369"/>
                    <a:pt x="23954" y="66715"/>
                  </a:cubicBezTo>
                  <a:cubicBezTo>
                    <a:pt x="0" y="108062"/>
                    <a:pt x="0" y="159064"/>
                    <a:pt x="23954" y="200411"/>
                  </a:cubicBezTo>
                  <a:cubicBezTo>
                    <a:pt x="47907" y="241757"/>
                    <a:pt x="92153" y="267127"/>
                    <a:pt x="139936" y="266913"/>
                  </a:cubicBezTo>
                  <a:cubicBezTo>
                    <a:pt x="187720" y="267127"/>
                    <a:pt x="231965" y="241757"/>
                    <a:pt x="255919" y="200411"/>
                  </a:cubicBezTo>
                  <a:cubicBezTo>
                    <a:pt x="279872" y="159064"/>
                    <a:pt x="279872" y="108062"/>
                    <a:pt x="255919" y="66715"/>
                  </a:cubicBezTo>
                  <a:cubicBezTo>
                    <a:pt x="231965" y="25369"/>
                    <a:pt x="187720" y="0"/>
                    <a:pt x="139936" y="213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8" name="Freeform 18"/>
            <p:cNvSpPr/>
            <p:nvPr/>
          </p:nvSpPr>
          <p:spPr>
            <a:xfrm>
              <a:off x="3874534" y="4137446"/>
              <a:ext cx="279872" cy="267127"/>
            </a:xfrm>
            <a:custGeom>
              <a:avLst/>
              <a:gdLst/>
              <a:ahLst/>
              <a:cxnLst/>
              <a:rect l="l" t="t" r="r" b="b"/>
              <a:pathLst>
                <a:path w="279872" h="267127">
                  <a:moveTo>
                    <a:pt x="139936" y="214"/>
                  </a:moveTo>
                  <a:cubicBezTo>
                    <a:pt x="92153" y="0"/>
                    <a:pt x="47907" y="25370"/>
                    <a:pt x="23954" y="66716"/>
                  </a:cubicBezTo>
                  <a:cubicBezTo>
                    <a:pt x="0" y="108063"/>
                    <a:pt x="0" y="159065"/>
                    <a:pt x="23954" y="200412"/>
                  </a:cubicBezTo>
                  <a:cubicBezTo>
                    <a:pt x="47907" y="241758"/>
                    <a:pt x="92153" y="267127"/>
                    <a:pt x="139936" y="266914"/>
                  </a:cubicBezTo>
                  <a:cubicBezTo>
                    <a:pt x="187720" y="267127"/>
                    <a:pt x="231965" y="241758"/>
                    <a:pt x="255919" y="200412"/>
                  </a:cubicBezTo>
                  <a:cubicBezTo>
                    <a:pt x="279872" y="159065"/>
                    <a:pt x="279872" y="108063"/>
                    <a:pt x="255919" y="66716"/>
                  </a:cubicBezTo>
                  <a:cubicBezTo>
                    <a:pt x="231965" y="25370"/>
                    <a:pt x="187720" y="0"/>
                    <a:pt x="139936" y="214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9" name="Freeform 19"/>
            <p:cNvSpPr/>
            <p:nvPr/>
          </p:nvSpPr>
          <p:spPr>
            <a:xfrm>
              <a:off x="4645424" y="-214"/>
              <a:ext cx="279872" cy="267127"/>
            </a:xfrm>
            <a:custGeom>
              <a:avLst/>
              <a:gdLst/>
              <a:ahLst/>
              <a:cxnLst/>
              <a:rect l="l" t="t" r="r" b="b"/>
              <a:pathLst>
                <a:path w="279872" h="267127">
                  <a:moveTo>
                    <a:pt x="139936" y="214"/>
                  </a:moveTo>
                  <a:cubicBezTo>
                    <a:pt x="92152" y="0"/>
                    <a:pt x="47907" y="25370"/>
                    <a:pt x="23953" y="66716"/>
                  </a:cubicBezTo>
                  <a:cubicBezTo>
                    <a:pt x="0" y="108063"/>
                    <a:pt x="0" y="159065"/>
                    <a:pt x="23953" y="200412"/>
                  </a:cubicBezTo>
                  <a:cubicBezTo>
                    <a:pt x="47907" y="241758"/>
                    <a:pt x="92152" y="267128"/>
                    <a:pt x="139936" y="266914"/>
                  </a:cubicBezTo>
                  <a:cubicBezTo>
                    <a:pt x="187719" y="267128"/>
                    <a:pt x="231965" y="241758"/>
                    <a:pt x="255918" y="200412"/>
                  </a:cubicBezTo>
                  <a:cubicBezTo>
                    <a:pt x="279872" y="159065"/>
                    <a:pt x="279872" y="108063"/>
                    <a:pt x="255918" y="66716"/>
                  </a:cubicBezTo>
                  <a:cubicBezTo>
                    <a:pt x="231965" y="25370"/>
                    <a:pt x="187719" y="0"/>
                    <a:pt x="139936" y="214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20" name="Freeform 20"/>
            <p:cNvSpPr/>
            <p:nvPr/>
          </p:nvSpPr>
          <p:spPr>
            <a:xfrm>
              <a:off x="4645424" y="836716"/>
              <a:ext cx="279872" cy="267127"/>
            </a:xfrm>
            <a:custGeom>
              <a:avLst/>
              <a:gdLst/>
              <a:ahLst/>
              <a:cxnLst/>
              <a:rect l="l" t="t" r="r" b="b"/>
              <a:pathLst>
                <a:path w="279872" h="267127">
                  <a:moveTo>
                    <a:pt x="139936" y="214"/>
                  </a:moveTo>
                  <a:cubicBezTo>
                    <a:pt x="92152" y="0"/>
                    <a:pt x="47907" y="25370"/>
                    <a:pt x="23953" y="66716"/>
                  </a:cubicBezTo>
                  <a:cubicBezTo>
                    <a:pt x="0" y="108063"/>
                    <a:pt x="0" y="159065"/>
                    <a:pt x="23953" y="200412"/>
                  </a:cubicBezTo>
                  <a:cubicBezTo>
                    <a:pt x="47907" y="241758"/>
                    <a:pt x="92152" y="267128"/>
                    <a:pt x="139936" y="266914"/>
                  </a:cubicBezTo>
                  <a:cubicBezTo>
                    <a:pt x="187719" y="267128"/>
                    <a:pt x="231965" y="241758"/>
                    <a:pt x="255918" y="200412"/>
                  </a:cubicBezTo>
                  <a:cubicBezTo>
                    <a:pt x="279872" y="159065"/>
                    <a:pt x="279872" y="108063"/>
                    <a:pt x="255918" y="66716"/>
                  </a:cubicBezTo>
                  <a:cubicBezTo>
                    <a:pt x="231965" y="25370"/>
                    <a:pt x="187719" y="0"/>
                    <a:pt x="139936" y="214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21" name="Freeform 21"/>
            <p:cNvSpPr/>
            <p:nvPr/>
          </p:nvSpPr>
          <p:spPr>
            <a:xfrm>
              <a:off x="4645424" y="1672376"/>
              <a:ext cx="279872" cy="267127"/>
            </a:xfrm>
            <a:custGeom>
              <a:avLst/>
              <a:gdLst/>
              <a:ahLst/>
              <a:cxnLst/>
              <a:rect l="l" t="t" r="r" b="b"/>
              <a:pathLst>
                <a:path w="279872" h="267127">
                  <a:moveTo>
                    <a:pt x="139936" y="214"/>
                  </a:moveTo>
                  <a:cubicBezTo>
                    <a:pt x="92152" y="0"/>
                    <a:pt x="47907" y="25370"/>
                    <a:pt x="23953" y="66716"/>
                  </a:cubicBezTo>
                  <a:cubicBezTo>
                    <a:pt x="0" y="108063"/>
                    <a:pt x="0" y="159065"/>
                    <a:pt x="23953" y="200412"/>
                  </a:cubicBezTo>
                  <a:cubicBezTo>
                    <a:pt x="47907" y="241758"/>
                    <a:pt x="92152" y="267128"/>
                    <a:pt x="139936" y="266914"/>
                  </a:cubicBezTo>
                  <a:cubicBezTo>
                    <a:pt x="187719" y="267128"/>
                    <a:pt x="231965" y="241758"/>
                    <a:pt x="255918" y="200412"/>
                  </a:cubicBezTo>
                  <a:cubicBezTo>
                    <a:pt x="279872" y="159065"/>
                    <a:pt x="279872" y="108063"/>
                    <a:pt x="255918" y="66716"/>
                  </a:cubicBezTo>
                  <a:cubicBezTo>
                    <a:pt x="231965" y="25370"/>
                    <a:pt x="187719" y="0"/>
                    <a:pt x="139936" y="214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22" name="Freeform 22"/>
            <p:cNvSpPr/>
            <p:nvPr/>
          </p:nvSpPr>
          <p:spPr>
            <a:xfrm>
              <a:off x="4645424" y="2486446"/>
              <a:ext cx="279872" cy="267127"/>
            </a:xfrm>
            <a:custGeom>
              <a:avLst/>
              <a:gdLst/>
              <a:ahLst/>
              <a:cxnLst/>
              <a:rect l="l" t="t" r="r" b="b"/>
              <a:pathLst>
                <a:path w="279872" h="267127">
                  <a:moveTo>
                    <a:pt x="139936" y="214"/>
                  </a:moveTo>
                  <a:cubicBezTo>
                    <a:pt x="92152" y="0"/>
                    <a:pt x="47907" y="25370"/>
                    <a:pt x="23953" y="66716"/>
                  </a:cubicBezTo>
                  <a:cubicBezTo>
                    <a:pt x="0" y="108063"/>
                    <a:pt x="0" y="159065"/>
                    <a:pt x="23953" y="200412"/>
                  </a:cubicBezTo>
                  <a:cubicBezTo>
                    <a:pt x="47907" y="241758"/>
                    <a:pt x="92152" y="267128"/>
                    <a:pt x="139936" y="266914"/>
                  </a:cubicBezTo>
                  <a:cubicBezTo>
                    <a:pt x="187719" y="267128"/>
                    <a:pt x="231965" y="241758"/>
                    <a:pt x="255918" y="200412"/>
                  </a:cubicBezTo>
                  <a:cubicBezTo>
                    <a:pt x="279872" y="159065"/>
                    <a:pt x="279872" y="108063"/>
                    <a:pt x="255918" y="66716"/>
                  </a:cubicBezTo>
                  <a:cubicBezTo>
                    <a:pt x="231965" y="25370"/>
                    <a:pt x="187719" y="0"/>
                    <a:pt x="139936" y="214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23" name="Freeform 23"/>
            <p:cNvSpPr/>
            <p:nvPr/>
          </p:nvSpPr>
          <p:spPr>
            <a:xfrm>
              <a:off x="4645424" y="3323377"/>
              <a:ext cx="279872" cy="267127"/>
            </a:xfrm>
            <a:custGeom>
              <a:avLst/>
              <a:gdLst/>
              <a:ahLst/>
              <a:cxnLst/>
              <a:rect l="l" t="t" r="r" b="b"/>
              <a:pathLst>
                <a:path w="279872" h="267127">
                  <a:moveTo>
                    <a:pt x="139936" y="213"/>
                  </a:moveTo>
                  <a:cubicBezTo>
                    <a:pt x="92152" y="0"/>
                    <a:pt x="47907" y="25369"/>
                    <a:pt x="23953" y="66715"/>
                  </a:cubicBezTo>
                  <a:cubicBezTo>
                    <a:pt x="0" y="108062"/>
                    <a:pt x="0" y="159064"/>
                    <a:pt x="23953" y="200411"/>
                  </a:cubicBezTo>
                  <a:cubicBezTo>
                    <a:pt x="47907" y="241757"/>
                    <a:pt x="92152" y="267127"/>
                    <a:pt x="139936" y="266913"/>
                  </a:cubicBezTo>
                  <a:cubicBezTo>
                    <a:pt x="187719" y="267127"/>
                    <a:pt x="231965" y="241757"/>
                    <a:pt x="255918" y="200411"/>
                  </a:cubicBezTo>
                  <a:cubicBezTo>
                    <a:pt x="279872" y="159064"/>
                    <a:pt x="279872" y="108062"/>
                    <a:pt x="255918" y="66715"/>
                  </a:cubicBezTo>
                  <a:cubicBezTo>
                    <a:pt x="231965" y="25369"/>
                    <a:pt x="187719" y="0"/>
                    <a:pt x="139936" y="213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24" name="Freeform 24"/>
            <p:cNvSpPr/>
            <p:nvPr/>
          </p:nvSpPr>
          <p:spPr>
            <a:xfrm>
              <a:off x="4645424" y="4137446"/>
              <a:ext cx="279872" cy="267127"/>
            </a:xfrm>
            <a:custGeom>
              <a:avLst/>
              <a:gdLst/>
              <a:ahLst/>
              <a:cxnLst/>
              <a:rect l="l" t="t" r="r" b="b"/>
              <a:pathLst>
                <a:path w="279872" h="267127">
                  <a:moveTo>
                    <a:pt x="139936" y="214"/>
                  </a:moveTo>
                  <a:cubicBezTo>
                    <a:pt x="92152" y="0"/>
                    <a:pt x="47907" y="25370"/>
                    <a:pt x="23953" y="66716"/>
                  </a:cubicBezTo>
                  <a:cubicBezTo>
                    <a:pt x="0" y="108063"/>
                    <a:pt x="0" y="159065"/>
                    <a:pt x="23953" y="200412"/>
                  </a:cubicBezTo>
                  <a:cubicBezTo>
                    <a:pt x="47907" y="241758"/>
                    <a:pt x="92152" y="267127"/>
                    <a:pt x="139936" y="266914"/>
                  </a:cubicBezTo>
                  <a:cubicBezTo>
                    <a:pt x="187719" y="267127"/>
                    <a:pt x="231965" y="241758"/>
                    <a:pt x="255918" y="200412"/>
                  </a:cubicBezTo>
                  <a:cubicBezTo>
                    <a:pt x="279872" y="159065"/>
                    <a:pt x="279872" y="108063"/>
                    <a:pt x="255918" y="66716"/>
                  </a:cubicBezTo>
                  <a:cubicBezTo>
                    <a:pt x="231965" y="25370"/>
                    <a:pt x="187719" y="0"/>
                    <a:pt x="139936" y="214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25" name="Freeform 25"/>
            <p:cNvSpPr/>
            <p:nvPr/>
          </p:nvSpPr>
          <p:spPr>
            <a:xfrm>
              <a:off x="5439174" y="-214"/>
              <a:ext cx="279872" cy="267127"/>
            </a:xfrm>
            <a:custGeom>
              <a:avLst/>
              <a:gdLst/>
              <a:ahLst/>
              <a:cxnLst/>
              <a:rect l="l" t="t" r="r" b="b"/>
              <a:pathLst>
                <a:path w="279872" h="267127">
                  <a:moveTo>
                    <a:pt x="139936" y="214"/>
                  </a:moveTo>
                  <a:cubicBezTo>
                    <a:pt x="92152" y="0"/>
                    <a:pt x="47907" y="25370"/>
                    <a:pt x="23953" y="66716"/>
                  </a:cubicBezTo>
                  <a:cubicBezTo>
                    <a:pt x="0" y="108063"/>
                    <a:pt x="0" y="159065"/>
                    <a:pt x="23953" y="200412"/>
                  </a:cubicBezTo>
                  <a:cubicBezTo>
                    <a:pt x="47907" y="241758"/>
                    <a:pt x="92152" y="267128"/>
                    <a:pt x="139936" y="266914"/>
                  </a:cubicBezTo>
                  <a:cubicBezTo>
                    <a:pt x="187719" y="267128"/>
                    <a:pt x="231965" y="241758"/>
                    <a:pt x="255918" y="200412"/>
                  </a:cubicBezTo>
                  <a:cubicBezTo>
                    <a:pt x="279872" y="159065"/>
                    <a:pt x="279872" y="108063"/>
                    <a:pt x="255918" y="66716"/>
                  </a:cubicBezTo>
                  <a:cubicBezTo>
                    <a:pt x="231965" y="25370"/>
                    <a:pt x="187719" y="0"/>
                    <a:pt x="139936" y="214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26" name="Freeform 26"/>
            <p:cNvSpPr/>
            <p:nvPr/>
          </p:nvSpPr>
          <p:spPr>
            <a:xfrm>
              <a:off x="5439174" y="836716"/>
              <a:ext cx="279872" cy="267127"/>
            </a:xfrm>
            <a:custGeom>
              <a:avLst/>
              <a:gdLst/>
              <a:ahLst/>
              <a:cxnLst/>
              <a:rect l="l" t="t" r="r" b="b"/>
              <a:pathLst>
                <a:path w="279872" h="267127">
                  <a:moveTo>
                    <a:pt x="139936" y="214"/>
                  </a:moveTo>
                  <a:cubicBezTo>
                    <a:pt x="92152" y="0"/>
                    <a:pt x="47907" y="25370"/>
                    <a:pt x="23953" y="66716"/>
                  </a:cubicBezTo>
                  <a:cubicBezTo>
                    <a:pt x="0" y="108063"/>
                    <a:pt x="0" y="159065"/>
                    <a:pt x="23953" y="200412"/>
                  </a:cubicBezTo>
                  <a:cubicBezTo>
                    <a:pt x="47907" y="241758"/>
                    <a:pt x="92152" y="267128"/>
                    <a:pt x="139936" y="266914"/>
                  </a:cubicBezTo>
                  <a:cubicBezTo>
                    <a:pt x="187719" y="267128"/>
                    <a:pt x="231965" y="241758"/>
                    <a:pt x="255918" y="200412"/>
                  </a:cubicBezTo>
                  <a:cubicBezTo>
                    <a:pt x="279872" y="159065"/>
                    <a:pt x="279872" y="108063"/>
                    <a:pt x="255918" y="66716"/>
                  </a:cubicBezTo>
                  <a:cubicBezTo>
                    <a:pt x="231965" y="25370"/>
                    <a:pt x="187719" y="0"/>
                    <a:pt x="139936" y="214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27" name="Freeform 27"/>
            <p:cNvSpPr/>
            <p:nvPr/>
          </p:nvSpPr>
          <p:spPr>
            <a:xfrm>
              <a:off x="5439174" y="1672376"/>
              <a:ext cx="279872" cy="267127"/>
            </a:xfrm>
            <a:custGeom>
              <a:avLst/>
              <a:gdLst/>
              <a:ahLst/>
              <a:cxnLst/>
              <a:rect l="l" t="t" r="r" b="b"/>
              <a:pathLst>
                <a:path w="279872" h="267127">
                  <a:moveTo>
                    <a:pt x="139936" y="214"/>
                  </a:moveTo>
                  <a:cubicBezTo>
                    <a:pt x="92152" y="0"/>
                    <a:pt x="47907" y="25370"/>
                    <a:pt x="23953" y="66716"/>
                  </a:cubicBezTo>
                  <a:cubicBezTo>
                    <a:pt x="0" y="108063"/>
                    <a:pt x="0" y="159065"/>
                    <a:pt x="23953" y="200412"/>
                  </a:cubicBezTo>
                  <a:cubicBezTo>
                    <a:pt x="47907" y="241758"/>
                    <a:pt x="92152" y="267128"/>
                    <a:pt x="139936" y="266914"/>
                  </a:cubicBezTo>
                  <a:cubicBezTo>
                    <a:pt x="187719" y="267128"/>
                    <a:pt x="231965" y="241758"/>
                    <a:pt x="255918" y="200412"/>
                  </a:cubicBezTo>
                  <a:cubicBezTo>
                    <a:pt x="279872" y="159065"/>
                    <a:pt x="279872" y="108063"/>
                    <a:pt x="255918" y="66716"/>
                  </a:cubicBezTo>
                  <a:cubicBezTo>
                    <a:pt x="231965" y="25370"/>
                    <a:pt x="187719" y="0"/>
                    <a:pt x="139936" y="214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28" name="Freeform 28"/>
            <p:cNvSpPr/>
            <p:nvPr/>
          </p:nvSpPr>
          <p:spPr>
            <a:xfrm>
              <a:off x="5439174" y="2486446"/>
              <a:ext cx="279872" cy="267127"/>
            </a:xfrm>
            <a:custGeom>
              <a:avLst/>
              <a:gdLst/>
              <a:ahLst/>
              <a:cxnLst/>
              <a:rect l="l" t="t" r="r" b="b"/>
              <a:pathLst>
                <a:path w="279872" h="267127">
                  <a:moveTo>
                    <a:pt x="139936" y="214"/>
                  </a:moveTo>
                  <a:cubicBezTo>
                    <a:pt x="92152" y="0"/>
                    <a:pt x="47907" y="25370"/>
                    <a:pt x="23953" y="66716"/>
                  </a:cubicBezTo>
                  <a:cubicBezTo>
                    <a:pt x="0" y="108063"/>
                    <a:pt x="0" y="159065"/>
                    <a:pt x="23953" y="200412"/>
                  </a:cubicBezTo>
                  <a:cubicBezTo>
                    <a:pt x="47907" y="241758"/>
                    <a:pt x="92152" y="267128"/>
                    <a:pt x="139936" y="266914"/>
                  </a:cubicBezTo>
                  <a:cubicBezTo>
                    <a:pt x="187719" y="267128"/>
                    <a:pt x="231965" y="241758"/>
                    <a:pt x="255918" y="200412"/>
                  </a:cubicBezTo>
                  <a:cubicBezTo>
                    <a:pt x="279872" y="159065"/>
                    <a:pt x="279872" y="108063"/>
                    <a:pt x="255918" y="66716"/>
                  </a:cubicBezTo>
                  <a:cubicBezTo>
                    <a:pt x="231965" y="25370"/>
                    <a:pt x="187719" y="0"/>
                    <a:pt x="139936" y="214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29" name="Freeform 29"/>
            <p:cNvSpPr/>
            <p:nvPr/>
          </p:nvSpPr>
          <p:spPr>
            <a:xfrm>
              <a:off x="5439174" y="3323377"/>
              <a:ext cx="279872" cy="267127"/>
            </a:xfrm>
            <a:custGeom>
              <a:avLst/>
              <a:gdLst/>
              <a:ahLst/>
              <a:cxnLst/>
              <a:rect l="l" t="t" r="r" b="b"/>
              <a:pathLst>
                <a:path w="279872" h="267127">
                  <a:moveTo>
                    <a:pt x="139936" y="213"/>
                  </a:moveTo>
                  <a:cubicBezTo>
                    <a:pt x="92152" y="0"/>
                    <a:pt x="47907" y="25369"/>
                    <a:pt x="23953" y="66715"/>
                  </a:cubicBezTo>
                  <a:cubicBezTo>
                    <a:pt x="0" y="108062"/>
                    <a:pt x="0" y="159064"/>
                    <a:pt x="23953" y="200411"/>
                  </a:cubicBezTo>
                  <a:cubicBezTo>
                    <a:pt x="47907" y="241757"/>
                    <a:pt x="92152" y="267127"/>
                    <a:pt x="139936" y="266913"/>
                  </a:cubicBezTo>
                  <a:cubicBezTo>
                    <a:pt x="187719" y="267127"/>
                    <a:pt x="231965" y="241757"/>
                    <a:pt x="255918" y="200411"/>
                  </a:cubicBezTo>
                  <a:cubicBezTo>
                    <a:pt x="279872" y="159064"/>
                    <a:pt x="279872" y="108062"/>
                    <a:pt x="255918" y="66715"/>
                  </a:cubicBezTo>
                  <a:cubicBezTo>
                    <a:pt x="231965" y="25369"/>
                    <a:pt x="187719" y="0"/>
                    <a:pt x="139936" y="213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30" name="Freeform 30"/>
            <p:cNvSpPr/>
            <p:nvPr/>
          </p:nvSpPr>
          <p:spPr>
            <a:xfrm>
              <a:off x="5439174" y="4137446"/>
              <a:ext cx="279872" cy="267127"/>
            </a:xfrm>
            <a:custGeom>
              <a:avLst/>
              <a:gdLst/>
              <a:ahLst/>
              <a:cxnLst/>
              <a:rect l="l" t="t" r="r" b="b"/>
              <a:pathLst>
                <a:path w="279872" h="267127">
                  <a:moveTo>
                    <a:pt x="139936" y="214"/>
                  </a:moveTo>
                  <a:cubicBezTo>
                    <a:pt x="92152" y="0"/>
                    <a:pt x="47907" y="25370"/>
                    <a:pt x="23953" y="66716"/>
                  </a:cubicBezTo>
                  <a:cubicBezTo>
                    <a:pt x="0" y="108063"/>
                    <a:pt x="0" y="159065"/>
                    <a:pt x="23953" y="200412"/>
                  </a:cubicBezTo>
                  <a:cubicBezTo>
                    <a:pt x="47907" y="241758"/>
                    <a:pt x="92152" y="267127"/>
                    <a:pt x="139936" y="266914"/>
                  </a:cubicBezTo>
                  <a:cubicBezTo>
                    <a:pt x="187719" y="267127"/>
                    <a:pt x="231965" y="241758"/>
                    <a:pt x="255918" y="200412"/>
                  </a:cubicBezTo>
                  <a:cubicBezTo>
                    <a:pt x="279872" y="159065"/>
                    <a:pt x="279872" y="108063"/>
                    <a:pt x="255918" y="66716"/>
                  </a:cubicBezTo>
                  <a:cubicBezTo>
                    <a:pt x="231965" y="25370"/>
                    <a:pt x="187719" y="0"/>
                    <a:pt x="139936" y="214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31" name="Freeform 31"/>
            <p:cNvSpPr/>
            <p:nvPr/>
          </p:nvSpPr>
          <p:spPr>
            <a:xfrm>
              <a:off x="-6649" y="-1486"/>
              <a:ext cx="282538" cy="269671"/>
            </a:xfrm>
            <a:custGeom>
              <a:avLst/>
              <a:gdLst/>
              <a:ahLst/>
              <a:cxnLst/>
              <a:rect l="l" t="t" r="r" b="b"/>
              <a:pathLst>
                <a:path w="282538" h="269671">
                  <a:moveTo>
                    <a:pt x="141269" y="216"/>
                  </a:moveTo>
                  <a:cubicBezTo>
                    <a:pt x="93030" y="0"/>
                    <a:pt x="48364" y="25611"/>
                    <a:pt x="24182" y="67352"/>
                  </a:cubicBezTo>
                  <a:cubicBezTo>
                    <a:pt x="0" y="109092"/>
                    <a:pt x="0" y="160580"/>
                    <a:pt x="24182" y="202320"/>
                  </a:cubicBezTo>
                  <a:cubicBezTo>
                    <a:pt x="48364" y="244061"/>
                    <a:pt x="93030" y="269672"/>
                    <a:pt x="141269" y="269456"/>
                  </a:cubicBezTo>
                  <a:cubicBezTo>
                    <a:pt x="189508" y="269672"/>
                    <a:pt x="234174" y="244061"/>
                    <a:pt x="258356" y="202320"/>
                  </a:cubicBezTo>
                  <a:cubicBezTo>
                    <a:pt x="282538" y="160580"/>
                    <a:pt x="282538" y="109092"/>
                    <a:pt x="258356" y="67352"/>
                  </a:cubicBezTo>
                  <a:cubicBezTo>
                    <a:pt x="234174" y="25611"/>
                    <a:pt x="189508" y="0"/>
                    <a:pt x="141269" y="216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32" name="Freeform 32"/>
            <p:cNvSpPr/>
            <p:nvPr/>
          </p:nvSpPr>
          <p:spPr>
            <a:xfrm>
              <a:off x="-6649" y="835444"/>
              <a:ext cx="282538" cy="269671"/>
            </a:xfrm>
            <a:custGeom>
              <a:avLst/>
              <a:gdLst/>
              <a:ahLst/>
              <a:cxnLst/>
              <a:rect l="l" t="t" r="r" b="b"/>
              <a:pathLst>
                <a:path w="282538" h="269671">
                  <a:moveTo>
                    <a:pt x="141269" y="216"/>
                  </a:moveTo>
                  <a:cubicBezTo>
                    <a:pt x="93031" y="0"/>
                    <a:pt x="48364" y="25611"/>
                    <a:pt x="24182" y="67352"/>
                  </a:cubicBezTo>
                  <a:cubicBezTo>
                    <a:pt x="0" y="109092"/>
                    <a:pt x="0" y="160580"/>
                    <a:pt x="24182" y="202320"/>
                  </a:cubicBezTo>
                  <a:cubicBezTo>
                    <a:pt x="48364" y="244061"/>
                    <a:pt x="93031" y="269672"/>
                    <a:pt x="141269" y="269456"/>
                  </a:cubicBezTo>
                  <a:cubicBezTo>
                    <a:pt x="189508" y="269672"/>
                    <a:pt x="234174" y="244061"/>
                    <a:pt x="258356" y="202320"/>
                  </a:cubicBezTo>
                  <a:cubicBezTo>
                    <a:pt x="282538" y="160580"/>
                    <a:pt x="282538" y="109092"/>
                    <a:pt x="258356" y="67352"/>
                  </a:cubicBezTo>
                  <a:cubicBezTo>
                    <a:pt x="234174" y="25611"/>
                    <a:pt x="189508" y="0"/>
                    <a:pt x="141269" y="216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33" name="Freeform 33"/>
            <p:cNvSpPr/>
            <p:nvPr/>
          </p:nvSpPr>
          <p:spPr>
            <a:xfrm>
              <a:off x="-6649" y="1671104"/>
              <a:ext cx="282538" cy="269671"/>
            </a:xfrm>
            <a:custGeom>
              <a:avLst/>
              <a:gdLst/>
              <a:ahLst/>
              <a:cxnLst/>
              <a:rect l="l" t="t" r="r" b="b"/>
              <a:pathLst>
                <a:path w="282538" h="269671">
                  <a:moveTo>
                    <a:pt x="141269" y="216"/>
                  </a:moveTo>
                  <a:cubicBezTo>
                    <a:pt x="93031" y="0"/>
                    <a:pt x="48364" y="25611"/>
                    <a:pt x="24182" y="67352"/>
                  </a:cubicBezTo>
                  <a:cubicBezTo>
                    <a:pt x="0" y="109092"/>
                    <a:pt x="0" y="160580"/>
                    <a:pt x="24182" y="202320"/>
                  </a:cubicBezTo>
                  <a:cubicBezTo>
                    <a:pt x="48364" y="244061"/>
                    <a:pt x="93031" y="269672"/>
                    <a:pt x="141269" y="269456"/>
                  </a:cubicBezTo>
                  <a:cubicBezTo>
                    <a:pt x="189508" y="269672"/>
                    <a:pt x="234174" y="244061"/>
                    <a:pt x="258356" y="202320"/>
                  </a:cubicBezTo>
                  <a:cubicBezTo>
                    <a:pt x="282538" y="160580"/>
                    <a:pt x="282538" y="109092"/>
                    <a:pt x="258356" y="67352"/>
                  </a:cubicBezTo>
                  <a:cubicBezTo>
                    <a:pt x="234174" y="25611"/>
                    <a:pt x="189508" y="0"/>
                    <a:pt x="141269" y="216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34" name="Freeform 34"/>
            <p:cNvSpPr/>
            <p:nvPr/>
          </p:nvSpPr>
          <p:spPr>
            <a:xfrm>
              <a:off x="-6649" y="2485174"/>
              <a:ext cx="282538" cy="269671"/>
            </a:xfrm>
            <a:custGeom>
              <a:avLst/>
              <a:gdLst/>
              <a:ahLst/>
              <a:cxnLst/>
              <a:rect l="l" t="t" r="r" b="b"/>
              <a:pathLst>
                <a:path w="282538" h="269671">
                  <a:moveTo>
                    <a:pt x="141269" y="216"/>
                  </a:moveTo>
                  <a:cubicBezTo>
                    <a:pt x="93031" y="0"/>
                    <a:pt x="48364" y="25611"/>
                    <a:pt x="24182" y="67352"/>
                  </a:cubicBezTo>
                  <a:cubicBezTo>
                    <a:pt x="0" y="109092"/>
                    <a:pt x="0" y="160580"/>
                    <a:pt x="24182" y="202320"/>
                  </a:cubicBezTo>
                  <a:cubicBezTo>
                    <a:pt x="48364" y="244061"/>
                    <a:pt x="93031" y="269672"/>
                    <a:pt x="141269" y="269456"/>
                  </a:cubicBezTo>
                  <a:cubicBezTo>
                    <a:pt x="189508" y="269672"/>
                    <a:pt x="234174" y="244061"/>
                    <a:pt x="258356" y="202320"/>
                  </a:cubicBezTo>
                  <a:cubicBezTo>
                    <a:pt x="282538" y="160580"/>
                    <a:pt x="282538" y="109092"/>
                    <a:pt x="258356" y="67352"/>
                  </a:cubicBezTo>
                  <a:cubicBezTo>
                    <a:pt x="234174" y="25611"/>
                    <a:pt x="189508" y="0"/>
                    <a:pt x="141269" y="216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35" name="Freeform 35"/>
            <p:cNvSpPr/>
            <p:nvPr/>
          </p:nvSpPr>
          <p:spPr>
            <a:xfrm>
              <a:off x="-5316" y="3323377"/>
              <a:ext cx="279872" cy="267127"/>
            </a:xfrm>
            <a:custGeom>
              <a:avLst/>
              <a:gdLst/>
              <a:ahLst/>
              <a:cxnLst/>
              <a:rect l="l" t="t" r="r" b="b"/>
              <a:pathLst>
                <a:path w="279872" h="267127">
                  <a:moveTo>
                    <a:pt x="139936" y="213"/>
                  </a:moveTo>
                  <a:cubicBezTo>
                    <a:pt x="92153" y="0"/>
                    <a:pt x="47907" y="25369"/>
                    <a:pt x="23954" y="66715"/>
                  </a:cubicBezTo>
                  <a:cubicBezTo>
                    <a:pt x="0" y="108062"/>
                    <a:pt x="0" y="159064"/>
                    <a:pt x="23954" y="200411"/>
                  </a:cubicBezTo>
                  <a:cubicBezTo>
                    <a:pt x="47907" y="241757"/>
                    <a:pt x="92153" y="267127"/>
                    <a:pt x="139936" y="266913"/>
                  </a:cubicBezTo>
                  <a:cubicBezTo>
                    <a:pt x="187719" y="267127"/>
                    <a:pt x="231965" y="241757"/>
                    <a:pt x="255918" y="200411"/>
                  </a:cubicBezTo>
                  <a:cubicBezTo>
                    <a:pt x="279872" y="159064"/>
                    <a:pt x="279872" y="108062"/>
                    <a:pt x="255918" y="66715"/>
                  </a:cubicBezTo>
                  <a:cubicBezTo>
                    <a:pt x="231965" y="25369"/>
                    <a:pt x="187719" y="0"/>
                    <a:pt x="139936" y="213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36" name="Freeform 36"/>
            <p:cNvSpPr/>
            <p:nvPr/>
          </p:nvSpPr>
          <p:spPr>
            <a:xfrm>
              <a:off x="-5316" y="4137446"/>
              <a:ext cx="279872" cy="267127"/>
            </a:xfrm>
            <a:custGeom>
              <a:avLst/>
              <a:gdLst/>
              <a:ahLst/>
              <a:cxnLst/>
              <a:rect l="l" t="t" r="r" b="b"/>
              <a:pathLst>
                <a:path w="279872" h="267127">
                  <a:moveTo>
                    <a:pt x="139936" y="214"/>
                  </a:moveTo>
                  <a:cubicBezTo>
                    <a:pt x="92153" y="0"/>
                    <a:pt x="47907" y="25370"/>
                    <a:pt x="23954" y="66716"/>
                  </a:cubicBezTo>
                  <a:cubicBezTo>
                    <a:pt x="0" y="108063"/>
                    <a:pt x="0" y="159065"/>
                    <a:pt x="23954" y="200412"/>
                  </a:cubicBezTo>
                  <a:cubicBezTo>
                    <a:pt x="47907" y="241758"/>
                    <a:pt x="92153" y="267127"/>
                    <a:pt x="139936" y="266914"/>
                  </a:cubicBezTo>
                  <a:cubicBezTo>
                    <a:pt x="187719" y="267127"/>
                    <a:pt x="231965" y="241758"/>
                    <a:pt x="255918" y="200412"/>
                  </a:cubicBezTo>
                  <a:cubicBezTo>
                    <a:pt x="279872" y="159065"/>
                    <a:pt x="279872" y="108063"/>
                    <a:pt x="255918" y="66716"/>
                  </a:cubicBezTo>
                  <a:cubicBezTo>
                    <a:pt x="231965" y="25370"/>
                    <a:pt x="187719" y="0"/>
                    <a:pt x="139936" y="214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37" name="Freeform 37"/>
            <p:cNvSpPr/>
            <p:nvPr/>
          </p:nvSpPr>
          <p:spPr>
            <a:xfrm>
              <a:off x="785831" y="-1486"/>
              <a:ext cx="282538" cy="269671"/>
            </a:xfrm>
            <a:custGeom>
              <a:avLst/>
              <a:gdLst/>
              <a:ahLst/>
              <a:cxnLst/>
              <a:rect l="l" t="t" r="r" b="b"/>
              <a:pathLst>
                <a:path w="282538" h="269671">
                  <a:moveTo>
                    <a:pt x="141269" y="216"/>
                  </a:moveTo>
                  <a:cubicBezTo>
                    <a:pt x="93030" y="0"/>
                    <a:pt x="48364" y="25611"/>
                    <a:pt x="24182" y="67352"/>
                  </a:cubicBezTo>
                  <a:cubicBezTo>
                    <a:pt x="0" y="109092"/>
                    <a:pt x="0" y="160580"/>
                    <a:pt x="24182" y="202320"/>
                  </a:cubicBezTo>
                  <a:cubicBezTo>
                    <a:pt x="48364" y="244061"/>
                    <a:pt x="93030" y="269672"/>
                    <a:pt x="141269" y="269456"/>
                  </a:cubicBezTo>
                  <a:cubicBezTo>
                    <a:pt x="189508" y="269672"/>
                    <a:pt x="234174" y="244061"/>
                    <a:pt x="258356" y="202320"/>
                  </a:cubicBezTo>
                  <a:cubicBezTo>
                    <a:pt x="282538" y="160580"/>
                    <a:pt x="282538" y="109092"/>
                    <a:pt x="258356" y="67352"/>
                  </a:cubicBezTo>
                  <a:cubicBezTo>
                    <a:pt x="234174" y="25611"/>
                    <a:pt x="189508" y="0"/>
                    <a:pt x="141269" y="216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38" name="Freeform 38"/>
            <p:cNvSpPr/>
            <p:nvPr/>
          </p:nvSpPr>
          <p:spPr>
            <a:xfrm>
              <a:off x="785831" y="835444"/>
              <a:ext cx="282538" cy="269671"/>
            </a:xfrm>
            <a:custGeom>
              <a:avLst/>
              <a:gdLst/>
              <a:ahLst/>
              <a:cxnLst/>
              <a:rect l="l" t="t" r="r" b="b"/>
              <a:pathLst>
                <a:path w="282538" h="269671">
                  <a:moveTo>
                    <a:pt x="141269" y="216"/>
                  </a:moveTo>
                  <a:cubicBezTo>
                    <a:pt x="93030" y="0"/>
                    <a:pt x="48364" y="25611"/>
                    <a:pt x="24182" y="67352"/>
                  </a:cubicBezTo>
                  <a:cubicBezTo>
                    <a:pt x="0" y="109092"/>
                    <a:pt x="0" y="160580"/>
                    <a:pt x="24182" y="202320"/>
                  </a:cubicBezTo>
                  <a:cubicBezTo>
                    <a:pt x="48364" y="244061"/>
                    <a:pt x="93030" y="269672"/>
                    <a:pt x="141269" y="269456"/>
                  </a:cubicBezTo>
                  <a:cubicBezTo>
                    <a:pt x="189508" y="269672"/>
                    <a:pt x="234174" y="244061"/>
                    <a:pt x="258356" y="202320"/>
                  </a:cubicBezTo>
                  <a:cubicBezTo>
                    <a:pt x="282538" y="160580"/>
                    <a:pt x="282538" y="109092"/>
                    <a:pt x="258356" y="67352"/>
                  </a:cubicBezTo>
                  <a:cubicBezTo>
                    <a:pt x="234174" y="25611"/>
                    <a:pt x="189508" y="0"/>
                    <a:pt x="141269" y="216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39" name="Freeform 39"/>
            <p:cNvSpPr/>
            <p:nvPr/>
          </p:nvSpPr>
          <p:spPr>
            <a:xfrm>
              <a:off x="785831" y="1671104"/>
              <a:ext cx="282538" cy="269671"/>
            </a:xfrm>
            <a:custGeom>
              <a:avLst/>
              <a:gdLst/>
              <a:ahLst/>
              <a:cxnLst/>
              <a:rect l="l" t="t" r="r" b="b"/>
              <a:pathLst>
                <a:path w="282538" h="269671">
                  <a:moveTo>
                    <a:pt x="141269" y="216"/>
                  </a:moveTo>
                  <a:cubicBezTo>
                    <a:pt x="93030" y="0"/>
                    <a:pt x="48364" y="25611"/>
                    <a:pt x="24182" y="67352"/>
                  </a:cubicBezTo>
                  <a:cubicBezTo>
                    <a:pt x="0" y="109092"/>
                    <a:pt x="0" y="160580"/>
                    <a:pt x="24182" y="202320"/>
                  </a:cubicBezTo>
                  <a:cubicBezTo>
                    <a:pt x="48364" y="244061"/>
                    <a:pt x="93030" y="269672"/>
                    <a:pt x="141269" y="269456"/>
                  </a:cubicBezTo>
                  <a:cubicBezTo>
                    <a:pt x="189508" y="269672"/>
                    <a:pt x="234174" y="244061"/>
                    <a:pt x="258356" y="202320"/>
                  </a:cubicBezTo>
                  <a:cubicBezTo>
                    <a:pt x="282538" y="160580"/>
                    <a:pt x="282538" y="109092"/>
                    <a:pt x="258356" y="67352"/>
                  </a:cubicBezTo>
                  <a:cubicBezTo>
                    <a:pt x="234174" y="25611"/>
                    <a:pt x="189508" y="0"/>
                    <a:pt x="141269" y="216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40" name="Freeform 40"/>
            <p:cNvSpPr/>
            <p:nvPr/>
          </p:nvSpPr>
          <p:spPr>
            <a:xfrm>
              <a:off x="785831" y="2485174"/>
              <a:ext cx="282538" cy="269671"/>
            </a:xfrm>
            <a:custGeom>
              <a:avLst/>
              <a:gdLst/>
              <a:ahLst/>
              <a:cxnLst/>
              <a:rect l="l" t="t" r="r" b="b"/>
              <a:pathLst>
                <a:path w="282538" h="269671">
                  <a:moveTo>
                    <a:pt x="141269" y="216"/>
                  </a:moveTo>
                  <a:cubicBezTo>
                    <a:pt x="93030" y="0"/>
                    <a:pt x="48364" y="25611"/>
                    <a:pt x="24182" y="67352"/>
                  </a:cubicBezTo>
                  <a:cubicBezTo>
                    <a:pt x="0" y="109092"/>
                    <a:pt x="0" y="160580"/>
                    <a:pt x="24182" y="202320"/>
                  </a:cubicBezTo>
                  <a:cubicBezTo>
                    <a:pt x="48364" y="244061"/>
                    <a:pt x="93030" y="269672"/>
                    <a:pt x="141269" y="269456"/>
                  </a:cubicBezTo>
                  <a:cubicBezTo>
                    <a:pt x="189508" y="269672"/>
                    <a:pt x="234174" y="244061"/>
                    <a:pt x="258356" y="202320"/>
                  </a:cubicBezTo>
                  <a:cubicBezTo>
                    <a:pt x="282538" y="160580"/>
                    <a:pt x="282538" y="109092"/>
                    <a:pt x="258356" y="67352"/>
                  </a:cubicBezTo>
                  <a:cubicBezTo>
                    <a:pt x="234174" y="25611"/>
                    <a:pt x="189508" y="0"/>
                    <a:pt x="141269" y="216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41" name="Freeform 41"/>
            <p:cNvSpPr/>
            <p:nvPr/>
          </p:nvSpPr>
          <p:spPr>
            <a:xfrm>
              <a:off x="790924" y="3315953"/>
              <a:ext cx="272745" cy="281567"/>
            </a:xfrm>
            <a:custGeom>
              <a:avLst/>
              <a:gdLst/>
              <a:ahLst/>
              <a:cxnLst/>
              <a:rect l="l" t="t" r="r" b="b"/>
              <a:pathLst>
                <a:path w="272745" h="281567">
                  <a:moveTo>
                    <a:pt x="1835" y="136288"/>
                  </a:moveTo>
                  <a:cubicBezTo>
                    <a:pt x="0" y="184056"/>
                    <a:pt x="24117" y="229159"/>
                    <a:pt x="65049" y="254507"/>
                  </a:cubicBezTo>
                  <a:cubicBezTo>
                    <a:pt x="105981" y="279854"/>
                    <a:pt x="157465" y="281567"/>
                    <a:pt x="199991" y="258996"/>
                  </a:cubicBezTo>
                  <a:cubicBezTo>
                    <a:pt x="242517" y="236426"/>
                    <a:pt x="269579" y="193026"/>
                    <a:pt x="270923" y="145241"/>
                  </a:cubicBezTo>
                  <a:cubicBezTo>
                    <a:pt x="272745" y="97483"/>
                    <a:pt x="248626" y="52394"/>
                    <a:pt x="207701" y="27055"/>
                  </a:cubicBezTo>
                  <a:cubicBezTo>
                    <a:pt x="166776" y="1715"/>
                    <a:pt x="115305" y="0"/>
                    <a:pt x="72785" y="22559"/>
                  </a:cubicBezTo>
                  <a:cubicBezTo>
                    <a:pt x="30264" y="45118"/>
                    <a:pt x="3196" y="88501"/>
                    <a:pt x="1835" y="136275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42" name="Freeform 42"/>
            <p:cNvSpPr/>
            <p:nvPr/>
          </p:nvSpPr>
          <p:spPr>
            <a:xfrm>
              <a:off x="790029" y="4129715"/>
              <a:ext cx="273318" cy="283221"/>
            </a:xfrm>
            <a:custGeom>
              <a:avLst/>
              <a:gdLst/>
              <a:ahLst/>
              <a:cxnLst/>
              <a:rect l="l" t="t" r="r" b="b"/>
              <a:pathLst>
                <a:path w="273318" h="283221">
                  <a:moveTo>
                    <a:pt x="2121" y="137129"/>
                  </a:moveTo>
                  <a:cubicBezTo>
                    <a:pt x="0" y="185067"/>
                    <a:pt x="24043" y="230454"/>
                    <a:pt x="65080" y="255976"/>
                  </a:cubicBezTo>
                  <a:cubicBezTo>
                    <a:pt x="106117" y="281499"/>
                    <a:pt x="157819" y="283222"/>
                    <a:pt x="200464" y="260488"/>
                  </a:cubicBezTo>
                  <a:cubicBezTo>
                    <a:pt x="243109" y="237753"/>
                    <a:pt x="270121" y="194068"/>
                    <a:pt x="271196" y="146095"/>
                  </a:cubicBezTo>
                  <a:cubicBezTo>
                    <a:pt x="273318" y="98157"/>
                    <a:pt x="249274" y="52770"/>
                    <a:pt x="208237" y="27246"/>
                  </a:cubicBezTo>
                  <a:cubicBezTo>
                    <a:pt x="167200" y="1723"/>
                    <a:pt x="115497" y="0"/>
                    <a:pt x="72852" y="22735"/>
                  </a:cubicBezTo>
                  <a:cubicBezTo>
                    <a:pt x="30207" y="45470"/>
                    <a:pt x="3195" y="89156"/>
                    <a:pt x="2121" y="137129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43" name="Freeform 43"/>
            <p:cNvSpPr/>
            <p:nvPr/>
          </p:nvSpPr>
          <p:spPr>
            <a:xfrm>
              <a:off x="1557991" y="-1486"/>
              <a:ext cx="282538" cy="269671"/>
            </a:xfrm>
            <a:custGeom>
              <a:avLst/>
              <a:gdLst/>
              <a:ahLst/>
              <a:cxnLst/>
              <a:rect l="l" t="t" r="r" b="b"/>
              <a:pathLst>
                <a:path w="282538" h="269671">
                  <a:moveTo>
                    <a:pt x="141269" y="216"/>
                  </a:moveTo>
                  <a:cubicBezTo>
                    <a:pt x="93031" y="0"/>
                    <a:pt x="48364" y="25611"/>
                    <a:pt x="24182" y="67352"/>
                  </a:cubicBezTo>
                  <a:cubicBezTo>
                    <a:pt x="0" y="109092"/>
                    <a:pt x="0" y="160580"/>
                    <a:pt x="24182" y="202320"/>
                  </a:cubicBezTo>
                  <a:cubicBezTo>
                    <a:pt x="48364" y="244061"/>
                    <a:pt x="93031" y="269672"/>
                    <a:pt x="141269" y="269456"/>
                  </a:cubicBezTo>
                  <a:cubicBezTo>
                    <a:pt x="189508" y="269672"/>
                    <a:pt x="234174" y="244061"/>
                    <a:pt x="258356" y="202320"/>
                  </a:cubicBezTo>
                  <a:cubicBezTo>
                    <a:pt x="282538" y="160580"/>
                    <a:pt x="282538" y="109092"/>
                    <a:pt x="258356" y="67352"/>
                  </a:cubicBezTo>
                  <a:cubicBezTo>
                    <a:pt x="234174" y="25611"/>
                    <a:pt x="189508" y="0"/>
                    <a:pt x="141269" y="216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44" name="Freeform 44"/>
            <p:cNvSpPr/>
            <p:nvPr/>
          </p:nvSpPr>
          <p:spPr>
            <a:xfrm>
              <a:off x="1557991" y="835444"/>
              <a:ext cx="282538" cy="269671"/>
            </a:xfrm>
            <a:custGeom>
              <a:avLst/>
              <a:gdLst/>
              <a:ahLst/>
              <a:cxnLst/>
              <a:rect l="l" t="t" r="r" b="b"/>
              <a:pathLst>
                <a:path w="282538" h="269671">
                  <a:moveTo>
                    <a:pt x="141269" y="216"/>
                  </a:moveTo>
                  <a:cubicBezTo>
                    <a:pt x="93031" y="0"/>
                    <a:pt x="48364" y="25611"/>
                    <a:pt x="24182" y="67352"/>
                  </a:cubicBezTo>
                  <a:cubicBezTo>
                    <a:pt x="0" y="109092"/>
                    <a:pt x="0" y="160580"/>
                    <a:pt x="24182" y="202320"/>
                  </a:cubicBezTo>
                  <a:cubicBezTo>
                    <a:pt x="48364" y="244061"/>
                    <a:pt x="93031" y="269672"/>
                    <a:pt x="141269" y="269456"/>
                  </a:cubicBezTo>
                  <a:cubicBezTo>
                    <a:pt x="189508" y="269672"/>
                    <a:pt x="234174" y="244061"/>
                    <a:pt x="258356" y="202320"/>
                  </a:cubicBezTo>
                  <a:cubicBezTo>
                    <a:pt x="282538" y="160580"/>
                    <a:pt x="282538" y="109092"/>
                    <a:pt x="258356" y="67352"/>
                  </a:cubicBezTo>
                  <a:cubicBezTo>
                    <a:pt x="234174" y="25611"/>
                    <a:pt x="189508" y="0"/>
                    <a:pt x="141269" y="216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45" name="Freeform 45"/>
            <p:cNvSpPr/>
            <p:nvPr/>
          </p:nvSpPr>
          <p:spPr>
            <a:xfrm>
              <a:off x="1557991" y="1671104"/>
              <a:ext cx="282538" cy="269671"/>
            </a:xfrm>
            <a:custGeom>
              <a:avLst/>
              <a:gdLst/>
              <a:ahLst/>
              <a:cxnLst/>
              <a:rect l="l" t="t" r="r" b="b"/>
              <a:pathLst>
                <a:path w="282538" h="269671">
                  <a:moveTo>
                    <a:pt x="141269" y="216"/>
                  </a:moveTo>
                  <a:cubicBezTo>
                    <a:pt x="93031" y="0"/>
                    <a:pt x="48364" y="25611"/>
                    <a:pt x="24182" y="67352"/>
                  </a:cubicBezTo>
                  <a:cubicBezTo>
                    <a:pt x="0" y="109092"/>
                    <a:pt x="0" y="160580"/>
                    <a:pt x="24182" y="202320"/>
                  </a:cubicBezTo>
                  <a:cubicBezTo>
                    <a:pt x="48364" y="244061"/>
                    <a:pt x="93031" y="269672"/>
                    <a:pt x="141269" y="269456"/>
                  </a:cubicBezTo>
                  <a:cubicBezTo>
                    <a:pt x="189508" y="269672"/>
                    <a:pt x="234174" y="244061"/>
                    <a:pt x="258356" y="202320"/>
                  </a:cubicBezTo>
                  <a:cubicBezTo>
                    <a:pt x="282538" y="160580"/>
                    <a:pt x="282538" y="109092"/>
                    <a:pt x="258356" y="67352"/>
                  </a:cubicBezTo>
                  <a:cubicBezTo>
                    <a:pt x="234174" y="25611"/>
                    <a:pt x="189508" y="0"/>
                    <a:pt x="141269" y="216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46" name="Freeform 46"/>
            <p:cNvSpPr/>
            <p:nvPr/>
          </p:nvSpPr>
          <p:spPr>
            <a:xfrm>
              <a:off x="1557991" y="2485174"/>
              <a:ext cx="282538" cy="269671"/>
            </a:xfrm>
            <a:custGeom>
              <a:avLst/>
              <a:gdLst/>
              <a:ahLst/>
              <a:cxnLst/>
              <a:rect l="l" t="t" r="r" b="b"/>
              <a:pathLst>
                <a:path w="282538" h="269671">
                  <a:moveTo>
                    <a:pt x="141269" y="216"/>
                  </a:moveTo>
                  <a:cubicBezTo>
                    <a:pt x="93031" y="0"/>
                    <a:pt x="48364" y="25611"/>
                    <a:pt x="24182" y="67352"/>
                  </a:cubicBezTo>
                  <a:cubicBezTo>
                    <a:pt x="0" y="109092"/>
                    <a:pt x="0" y="160580"/>
                    <a:pt x="24182" y="202320"/>
                  </a:cubicBezTo>
                  <a:cubicBezTo>
                    <a:pt x="48364" y="244061"/>
                    <a:pt x="93031" y="269672"/>
                    <a:pt x="141269" y="269456"/>
                  </a:cubicBezTo>
                  <a:cubicBezTo>
                    <a:pt x="189508" y="269672"/>
                    <a:pt x="234174" y="244061"/>
                    <a:pt x="258356" y="202320"/>
                  </a:cubicBezTo>
                  <a:cubicBezTo>
                    <a:pt x="282538" y="160580"/>
                    <a:pt x="282538" y="109092"/>
                    <a:pt x="258356" y="67352"/>
                  </a:cubicBezTo>
                  <a:cubicBezTo>
                    <a:pt x="234174" y="25611"/>
                    <a:pt x="189508" y="0"/>
                    <a:pt x="141269" y="216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47" name="Freeform 47"/>
            <p:cNvSpPr/>
            <p:nvPr/>
          </p:nvSpPr>
          <p:spPr>
            <a:xfrm>
              <a:off x="1559324" y="3323377"/>
              <a:ext cx="279872" cy="267127"/>
            </a:xfrm>
            <a:custGeom>
              <a:avLst/>
              <a:gdLst/>
              <a:ahLst/>
              <a:cxnLst/>
              <a:rect l="l" t="t" r="r" b="b"/>
              <a:pathLst>
                <a:path w="279872" h="267127">
                  <a:moveTo>
                    <a:pt x="139936" y="213"/>
                  </a:moveTo>
                  <a:cubicBezTo>
                    <a:pt x="92153" y="0"/>
                    <a:pt x="47907" y="25369"/>
                    <a:pt x="23954" y="66715"/>
                  </a:cubicBezTo>
                  <a:cubicBezTo>
                    <a:pt x="0" y="108062"/>
                    <a:pt x="0" y="159064"/>
                    <a:pt x="23954" y="200411"/>
                  </a:cubicBezTo>
                  <a:cubicBezTo>
                    <a:pt x="47907" y="241757"/>
                    <a:pt x="92153" y="267127"/>
                    <a:pt x="139936" y="266913"/>
                  </a:cubicBezTo>
                  <a:cubicBezTo>
                    <a:pt x="187720" y="267127"/>
                    <a:pt x="231965" y="241757"/>
                    <a:pt x="255918" y="200411"/>
                  </a:cubicBezTo>
                  <a:cubicBezTo>
                    <a:pt x="279872" y="159064"/>
                    <a:pt x="279872" y="108062"/>
                    <a:pt x="255918" y="66715"/>
                  </a:cubicBezTo>
                  <a:cubicBezTo>
                    <a:pt x="231965" y="25369"/>
                    <a:pt x="187720" y="0"/>
                    <a:pt x="139936" y="213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48" name="Freeform 48"/>
            <p:cNvSpPr/>
            <p:nvPr/>
          </p:nvSpPr>
          <p:spPr>
            <a:xfrm>
              <a:off x="1559324" y="4137446"/>
              <a:ext cx="279872" cy="267127"/>
            </a:xfrm>
            <a:custGeom>
              <a:avLst/>
              <a:gdLst/>
              <a:ahLst/>
              <a:cxnLst/>
              <a:rect l="l" t="t" r="r" b="b"/>
              <a:pathLst>
                <a:path w="279872" h="267127">
                  <a:moveTo>
                    <a:pt x="139936" y="214"/>
                  </a:moveTo>
                  <a:cubicBezTo>
                    <a:pt x="92153" y="0"/>
                    <a:pt x="47907" y="25370"/>
                    <a:pt x="23954" y="66716"/>
                  </a:cubicBezTo>
                  <a:cubicBezTo>
                    <a:pt x="0" y="108063"/>
                    <a:pt x="0" y="159065"/>
                    <a:pt x="23954" y="200412"/>
                  </a:cubicBezTo>
                  <a:cubicBezTo>
                    <a:pt x="47907" y="241758"/>
                    <a:pt x="92153" y="267127"/>
                    <a:pt x="139936" y="266914"/>
                  </a:cubicBezTo>
                  <a:cubicBezTo>
                    <a:pt x="187720" y="267127"/>
                    <a:pt x="231965" y="241758"/>
                    <a:pt x="255918" y="200412"/>
                  </a:cubicBezTo>
                  <a:cubicBezTo>
                    <a:pt x="279872" y="159065"/>
                    <a:pt x="279872" y="108063"/>
                    <a:pt x="255918" y="66716"/>
                  </a:cubicBezTo>
                  <a:cubicBezTo>
                    <a:pt x="231965" y="25370"/>
                    <a:pt x="187720" y="0"/>
                    <a:pt x="139936" y="214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49" name="Freeform 49"/>
            <p:cNvSpPr/>
            <p:nvPr/>
          </p:nvSpPr>
          <p:spPr>
            <a:xfrm>
              <a:off x="2351804" y="-214"/>
              <a:ext cx="279872" cy="267127"/>
            </a:xfrm>
            <a:custGeom>
              <a:avLst/>
              <a:gdLst/>
              <a:ahLst/>
              <a:cxnLst/>
              <a:rect l="l" t="t" r="r" b="b"/>
              <a:pathLst>
                <a:path w="279872" h="267127">
                  <a:moveTo>
                    <a:pt x="139936" y="214"/>
                  </a:moveTo>
                  <a:cubicBezTo>
                    <a:pt x="92152" y="0"/>
                    <a:pt x="47907" y="25370"/>
                    <a:pt x="23954" y="66716"/>
                  </a:cubicBezTo>
                  <a:cubicBezTo>
                    <a:pt x="0" y="108063"/>
                    <a:pt x="0" y="159065"/>
                    <a:pt x="23954" y="200412"/>
                  </a:cubicBezTo>
                  <a:cubicBezTo>
                    <a:pt x="47907" y="241758"/>
                    <a:pt x="92152" y="267128"/>
                    <a:pt x="139936" y="266914"/>
                  </a:cubicBezTo>
                  <a:cubicBezTo>
                    <a:pt x="187719" y="267128"/>
                    <a:pt x="231965" y="241758"/>
                    <a:pt x="255918" y="200412"/>
                  </a:cubicBezTo>
                  <a:cubicBezTo>
                    <a:pt x="279872" y="159065"/>
                    <a:pt x="279872" y="108063"/>
                    <a:pt x="255918" y="66716"/>
                  </a:cubicBezTo>
                  <a:cubicBezTo>
                    <a:pt x="231965" y="25370"/>
                    <a:pt x="187719" y="0"/>
                    <a:pt x="139936" y="214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50" name="Freeform 50"/>
            <p:cNvSpPr/>
            <p:nvPr/>
          </p:nvSpPr>
          <p:spPr>
            <a:xfrm>
              <a:off x="2351804" y="836716"/>
              <a:ext cx="279872" cy="267127"/>
            </a:xfrm>
            <a:custGeom>
              <a:avLst/>
              <a:gdLst/>
              <a:ahLst/>
              <a:cxnLst/>
              <a:rect l="l" t="t" r="r" b="b"/>
              <a:pathLst>
                <a:path w="279872" h="267127">
                  <a:moveTo>
                    <a:pt x="139936" y="214"/>
                  </a:moveTo>
                  <a:cubicBezTo>
                    <a:pt x="92152" y="0"/>
                    <a:pt x="47907" y="25370"/>
                    <a:pt x="23954" y="66716"/>
                  </a:cubicBezTo>
                  <a:cubicBezTo>
                    <a:pt x="0" y="108063"/>
                    <a:pt x="0" y="159065"/>
                    <a:pt x="23954" y="200412"/>
                  </a:cubicBezTo>
                  <a:cubicBezTo>
                    <a:pt x="47907" y="241758"/>
                    <a:pt x="92152" y="267128"/>
                    <a:pt x="139936" y="266914"/>
                  </a:cubicBezTo>
                  <a:cubicBezTo>
                    <a:pt x="187719" y="267128"/>
                    <a:pt x="231965" y="241758"/>
                    <a:pt x="255918" y="200412"/>
                  </a:cubicBezTo>
                  <a:cubicBezTo>
                    <a:pt x="279872" y="159065"/>
                    <a:pt x="279872" y="108063"/>
                    <a:pt x="255918" y="66716"/>
                  </a:cubicBezTo>
                  <a:cubicBezTo>
                    <a:pt x="231965" y="25370"/>
                    <a:pt x="187719" y="0"/>
                    <a:pt x="139936" y="214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51" name="Freeform 51"/>
            <p:cNvSpPr/>
            <p:nvPr/>
          </p:nvSpPr>
          <p:spPr>
            <a:xfrm>
              <a:off x="2351804" y="1672376"/>
              <a:ext cx="279872" cy="267127"/>
            </a:xfrm>
            <a:custGeom>
              <a:avLst/>
              <a:gdLst/>
              <a:ahLst/>
              <a:cxnLst/>
              <a:rect l="l" t="t" r="r" b="b"/>
              <a:pathLst>
                <a:path w="279872" h="267127">
                  <a:moveTo>
                    <a:pt x="139936" y="214"/>
                  </a:moveTo>
                  <a:cubicBezTo>
                    <a:pt x="92152" y="0"/>
                    <a:pt x="47907" y="25370"/>
                    <a:pt x="23954" y="66716"/>
                  </a:cubicBezTo>
                  <a:cubicBezTo>
                    <a:pt x="0" y="108063"/>
                    <a:pt x="0" y="159065"/>
                    <a:pt x="23954" y="200412"/>
                  </a:cubicBezTo>
                  <a:cubicBezTo>
                    <a:pt x="47907" y="241758"/>
                    <a:pt x="92152" y="267128"/>
                    <a:pt x="139936" y="266914"/>
                  </a:cubicBezTo>
                  <a:cubicBezTo>
                    <a:pt x="187719" y="267128"/>
                    <a:pt x="231965" y="241758"/>
                    <a:pt x="255918" y="200412"/>
                  </a:cubicBezTo>
                  <a:cubicBezTo>
                    <a:pt x="279872" y="159065"/>
                    <a:pt x="279872" y="108063"/>
                    <a:pt x="255918" y="66716"/>
                  </a:cubicBezTo>
                  <a:cubicBezTo>
                    <a:pt x="231965" y="25370"/>
                    <a:pt x="187719" y="0"/>
                    <a:pt x="139936" y="214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52" name="Freeform 52"/>
            <p:cNvSpPr/>
            <p:nvPr/>
          </p:nvSpPr>
          <p:spPr>
            <a:xfrm>
              <a:off x="2351804" y="2486446"/>
              <a:ext cx="279872" cy="267127"/>
            </a:xfrm>
            <a:custGeom>
              <a:avLst/>
              <a:gdLst/>
              <a:ahLst/>
              <a:cxnLst/>
              <a:rect l="l" t="t" r="r" b="b"/>
              <a:pathLst>
                <a:path w="279872" h="267127">
                  <a:moveTo>
                    <a:pt x="139936" y="214"/>
                  </a:moveTo>
                  <a:cubicBezTo>
                    <a:pt x="92152" y="0"/>
                    <a:pt x="47907" y="25370"/>
                    <a:pt x="23954" y="66716"/>
                  </a:cubicBezTo>
                  <a:cubicBezTo>
                    <a:pt x="0" y="108063"/>
                    <a:pt x="0" y="159065"/>
                    <a:pt x="23954" y="200412"/>
                  </a:cubicBezTo>
                  <a:cubicBezTo>
                    <a:pt x="47907" y="241758"/>
                    <a:pt x="92152" y="267128"/>
                    <a:pt x="139936" y="266914"/>
                  </a:cubicBezTo>
                  <a:cubicBezTo>
                    <a:pt x="187719" y="267128"/>
                    <a:pt x="231965" y="241758"/>
                    <a:pt x="255918" y="200412"/>
                  </a:cubicBezTo>
                  <a:cubicBezTo>
                    <a:pt x="279872" y="159065"/>
                    <a:pt x="279872" y="108063"/>
                    <a:pt x="255918" y="66716"/>
                  </a:cubicBezTo>
                  <a:cubicBezTo>
                    <a:pt x="231965" y="25370"/>
                    <a:pt x="187719" y="0"/>
                    <a:pt x="139936" y="214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53" name="Freeform 53"/>
            <p:cNvSpPr/>
            <p:nvPr/>
          </p:nvSpPr>
          <p:spPr>
            <a:xfrm>
              <a:off x="2351804" y="3323377"/>
              <a:ext cx="279872" cy="267127"/>
            </a:xfrm>
            <a:custGeom>
              <a:avLst/>
              <a:gdLst/>
              <a:ahLst/>
              <a:cxnLst/>
              <a:rect l="l" t="t" r="r" b="b"/>
              <a:pathLst>
                <a:path w="279872" h="267127">
                  <a:moveTo>
                    <a:pt x="139936" y="213"/>
                  </a:moveTo>
                  <a:cubicBezTo>
                    <a:pt x="92152" y="0"/>
                    <a:pt x="47907" y="25369"/>
                    <a:pt x="23954" y="66715"/>
                  </a:cubicBezTo>
                  <a:cubicBezTo>
                    <a:pt x="0" y="108062"/>
                    <a:pt x="0" y="159064"/>
                    <a:pt x="23954" y="200411"/>
                  </a:cubicBezTo>
                  <a:cubicBezTo>
                    <a:pt x="47907" y="241757"/>
                    <a:pt x="92152" y="267127"/>
                    <a:pt x="139936" y="266913"/>
                  </a:cubicBezTo>
                  <a:cubicBezTo>
                    <a:pt x="187719" y="267127"/>
                    <a:pt x="231965" y="241757"/>
                    <a:pt x="255918" y="200411"/>
                  </a:cubicBezTo>
                  <a:cubicBezTo>
                    <a:pt x="279872" y="159064"/>
                    <a:pt x="279872" y="108062"/>
                    <a:pt x="255918" y="66715"/>
                  </a:cubicBezTo>
                  <a:cubicBezTo>
                    <a:pt x="231965" y="25369"/>
                    <a:pt x="187719" y="0"/>
                    <a:pt x="139936" y="213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54" name="Freeform 54"/>
            <p:cNvSpPr/>
            <p:nvPr/>
          </p:nvSpPr>
          <p:spPr>
            <a:xfrm>
              <a:off x="2351804" y="4137446"/>
              <a:ext cx="279872" cy="267127"/>
            </a:xfrm>
            <a:custGeom>
              <a:avLst/>
              <a:gdLst/>
              <a:ahLst/>
              <a:cxnLst/>
              <a:rect l="l" t="t" r="r" b="b"/>
              <a:pathLst>
                <a:path w="279872" h="267127">
                  <a:moveTo>
                    <a:pt x="139936" y="214"/>
                  </a:moveTo>
                  <a:cubicBezTo>
                    <a:pt x="92152" y="0"/>
                    <a:pt x="47907" y="25370"/>
                    <a:pt x="23954" y="66716"/>
                  </a:cubicBezTo>
                  <a:cubicBezTo>
                    <a:pt x="0" y="108063"/>
                    <a:pt x="0" y="159065"/>
                    <a:pt x="23954" y="200412"/>
                  </a:cubicBezTo>
                  <a:cubicBezTo>
                    <a:pt x="47907" y="241758"/>
                    <a:pt x="92152" y="267127"/>
                    <a:pt x="139936" y="266914"/>
                  </a:cubicBezTo>
                  <a:cubicBezTo>
                    <a:pt x="187719" y="267127"/>
                    <a:pt x="231965" y="241758"/>
                    <a:pt x="255918" y="200412"/>
                  </a:cubicBezTo>
                  <a:cubicBezTo>
                    <a:pt x="279872" y="159065"/>
                    <a:pt x="279872" y="108063"/>
                    <a:pt x="255918" y="66716"/>
                  </a:cubicBezTo>
                  <a:cubicBezTo>
                    <a:pt x="231965" y="25370"/>
                    <a:pt x="187719" y="0"/>
                    <a:pt x="139936" y="214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55" name="Group 55"/>
          <p:cNvGrpSpPr>
            <a:grpSpLocks noChangeAspect="1"/>
          </p:cNvGrpSpPr>
          <p:nvPr/>
        </p:nvGrpSpPr>
        <p:grpSpPr>
          <a:xfrm>
            <a:off x="8223777" y="2217206"/>
            <a:ext cx="3212045" cy="3212045"/>
            <a:chOff x="0" y="0"/>
            <a:chExt cx="6350000" cy="6350000"/>
          </a:xfrm>
        </p:grpSpPr>
        <p:sp>
          <p:nvSpPr>
            <p:cNvPr id="56" name="Freeform 56"/>
            <p:cNvSpPr/>
            <p:nvPr/>
          </p:nvSpPr>
          <p:spPr>
            <a:xfrm>
              <a:off x="-156812" y="-5088"/>
              <a:ext cx="6663624" cy="6360176"/>
            </a:xfrm>
            <a:custGeom>
              <a:avLst/>
              <a:gdLst/>
              <a:ahLst/>
              <a:cxnLst/>
              <a:rect l="l" t="t" r="r" b="b"/>
              <a:pathLst>
                <a:path w="6663624" h="6360176">
                  <a:moveTo>
                    <a:pt x="3331812" y="5088"/>
                  </a:moveTo>
                  <a:lnTo>
                    <a:pt x="3331812" y="5088"/>
                  </a:lnTo>
                  <a:cubicBezTo>
                    <a:pt x="2194111" y="0"/>
                    <a:pt x="1140649" y="604036"/>
                    <a:pt x="570324" y="1588475"/>
                  </a:cubicBezTo>
                  <a:cubicBezTo>
                    <a:pt x="0" y="2572913"/>
                    <a:pt x="0" y="3787263"/>
                    <a:pt x="570324" y="4771701"/>
                  </a:cubicBezTo>
                  <a:cubicBezTo>
                    <a:pt x="1140649" y="5756140"/>
                    <a:pt x="2194111" y="6360176"/>
                    <a:pt x="3331812" y="6355088"/>
                  </a:cubicBezTo>
                  <a:cubicBezTo>
                    <a:pt x="4469513" y="6360176"/>
                    <a:pt x="5522976" y="5756140"/>
                    <a:pt x="6093300" y="4771701"/>
                  </a:cubicBezTo>
                  <a:cubicBezTo>
                    <a:pt x="6663624" y="3787263"/>
                    <a:pt x="6663624" y="2572913"/>
                    <a:pt x="6093300" y="1588475"/>
                  </a:cubicBezTo>
                  <a:cubicBezTo>
                    <a:pt x="5522976" y="604036"/>
                    <a:pt x="4469513" y="0"/>
                    <a:pt x="3331812" y="5088"/>
                  </a:cubicBezTo>
                  <a:close/>
                </a:path>
              </a:pathLst>
            </a:custGeom>
            <a:solidFill>
              <a:srgbClr val="582B72"/>
            </a:solidFill>
          </p:spPr>
        </p:sp>
      </p:grpSp>
      <p:grpSp>
        <p:nvGrpSpPr>
          <p:cNvPr id="57" name="Group 57"/>
          <p:cNvGrpSpPr>
            <a:grpSpLocks noChangeAspect="1"/>
          </p:cNvGrpSpPr>
          <p:nvPr/>
        </p:nvGrpSpPr>
        <p:grpSpPr>
          <a:xfrm>
            <a:off x="8362950" y="2369820"/>
            <a:ext cx="3131922" cy="3131922"/>
            <a:chOff x="0" y="0"/>
            <a:chExt cx="6350000" cy="6350000"/>
          </a:xfrm>
        </p:grpSpPr>
        <p:sp>
          <p:nvSpPr>
            <p:cNvPr id="58" name="Freeform 58"/>
            <p:cNvSpPr/>
            <p:nvPr/>
          </p:nvSpPr>
          <p:spPr>
            <a:xfrm>
              <a:off x="10160" y="10160"/>
              <a:ext cx="6329680" cy="6329680"/>
            </a:xfrm>
            <a:custGeom>
              <a:avLst/>
              <a:gdLst/>
              <a:ahLst/>
              <a:cxnLst/>
              <a:rect l="l" t="t" r="r" b="b"/>
              <a:pathLst>
                <a:path w="6329680" h="6329680">
                  <a:moveTo>
                    <a:pt x="3164840" y="6329680"/>
                  </a:moveTo>
                  <a:cubicBezTo>
                    <a:pt x="2319020" y="6329680"/>
                    <a:pt x="1524000" y="6000750"/>
                    <a:pt x="927100" y="5402580"/>
                  </a:cubicBezTo>
                  <a:cubicBezTo>
                    <a:pt x="328930" y="4804410"/>
                    <a:pt x="0" y="4009390"/>
                    <a:pt x="0" y="3164840"/>
                  </a:cubicBezTo>
                  <a:cubicBezTo>
                    <a:pt x="0" y="2319020"/>
                    <a:pt x="328930" y="1524000"/>
                    <a:pt x="927100" y="927100"/>
                  </a:cubicBezTo>
                  <a:cubicBezTo>
                    <a:pt x="1525270" y="328930"/>
                    <a:pt x="2320290" y="0"/>
                    <a:pt x="3164840" y="0"/>
                  </a:cubicBezTo>
                  <a:cubicBezTo>
                    <a:pt x="4010660" y="0"/>
                    <a:pt x="4805680" y="328930"/>
                    <a:pt x="5402580" y="927100"/>
                  </a:cubicBezTo>
                  <a:cubicBezTo>
                    <a:pt x="6000750" y="1525270"/>
                    <a:pt x="6329680" y="2320290"/>
                    <a:pt x="6329680" y="3164840"/>
                  </a:cubicBezTo>
                  <a:cubicBezTo>
                    <a:pt x="6329680" y="4010660"/>
                    <a:pt x="6000750" y="4805680"/>
                    <a:pt x="5402580" y="5402580"/>
                  </a:cubicBezTo>
                  <a:cubicBezTo>
                    <a:pt x="4805680" y="6000750"/>
                    <a:pt x="4010660" y="6329680"/>
                    <a:pt x="3164840" y="6329680"/>
                  </a:cubicBezTo>
                  <a:close/>
                  <a:moveTo>
                    <a:pt x="3164840" y="254000"/>
                  </a:moveTo>
                  <a:cubicBezTo>
                    <a:pt x="2387600" y="254000"/>
                    <a:pt x="1656080" y="556260"/>
                    <a:pt x="1106170" y="1106170"/>
                  </a:cubicBezTo>
                  <a:cubicBezTo>
                    <a:pt x="556260" y="1656080"/>
                    <a:pt x="254000" y="2387600"/>
                    <a:pt x="254000" y="3164840"/>
                  </a:cubicBezTo>
                  <a:cubicBezTo>
                    <a:pt x="254000" y="3942080"/>
                    <a:pt x="556260" y="4673600"/>
                    <a:pt x="1106170" y="5223510"/>
                  </a:cubicBezTo>
                  <a:cubicBezTo>
                    <a:pt x="1656080" y="5773420"/>
                    <a:pt x="2387600" y="6075680"/>
                    <a:pt x="3164840" y="6075680"/>
                  </a:cubicBezTo>
                  <a:cubicBezTo>
                    <a:pt x="3942080" y="6075680"/>
                    <a:pt x="4673600" y="5773420"/>
                    <a:pt x="5223510" y="5223510"/>
                  </a:cubicBezTo>
                  <a:cubicBezTo>
                    <a:pt x="5773420" y="4673600"/>
                    <a:pt x="6075680" y="3942080"/>
                    <a:pt x="6075680" y="3164840"/>
                  </a:cubicBezTo>
                  <a:cubicBezTo>
                    <a:pt x="6075680" y="2387600"/>
                    <a:pt x="5773420" y="1656080"/>
                    <a:pt x="5223510" y="1106170"/>
                  </a:cubicBezTo>
                  <a:cubicBezTo>
                    <a:pt x="4673600" y="556260"/>
                    <a:pt x="3942080" y="254000"/>
                    <a:pt x="3164840" y="25400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59" name="Group 59"/>
          <p:cNvGrpSpPr>
            <a:grpSpLocks noChangeAspect="1"/>
          </p:cNvGrpSpPr>
          <p:nvPr/>
        </p:nvGrpSpPr>
        <p:grpSpPr>
          <a:xfrm>
            <a:off x="-1395218" y="2711305"/>
            <a:ext cx="2790437" cy="2790437"/>
            <a:chOff x="0" y="0"/>
            <a:chExt cx="6350000" cy="6350000"/>
          </a:xfrm>
        </p:grpSpPr>
        <p:sp>
          <p:nvSpPr>
            <p:cNvPr id="60" name="Freeform 60"/>
            <p:cNvSpPr/>
            <p:nvPr/>
          </p:nvSpPr>
          <p:spPr>
            <a:xfrm>
              <a:off x="10160" y="10160"/>
              <a:ext cx="6329680" cy="6329680"/>
            </a:xfrm>
            <a:custGeom>
              <a:avLst/>
              <a:gdLst/>
              <a:ahLst/>
              <a:cxnLst/>
              <a:rect l="l" t="t" r="r" b="b"/>
              <a:pathLst>
                <a:path w="6329680" h="6329680">
                  <a:moveTo>
                    <a:pt x="3164840" y="6329680"/>
                  </a:moveTo>
                  <a:cubicBezTo>
                    <a:pt x="2319020" y="6329680"/>
                    <a:pt x="1524000" y="6000750"/>
                    <a:pt x="927100" y="5402580"/>
                  </a:cubicBezTo>
                  <a:cubicBezTo>
                    <a:pt x="328930" y="4804410"/>
                    <a:pt x="0" y="4009390"/>
                    <a:pt x="0" y="3164840"/>
                  </a:cubicBezTo>
                  <a:cubicBezTo>
                    <a:pt x="0" y="2319020"/>
                    <a:pt x="328930" y="1524000"/>
                    <a:pt x="927100" y="927100"/>
                  </a:cubicBezTo>
                  <a:cubicBezTo>
                    <a:pt x="1525270" y="328930"/>
                    <a:pt x="2320290" y="0"/>
                    <a:pt x="3164840" y="0"/>
                  </a:cubicBezTo>
                  <a:cubicBezTo>
                    <a:pt x="4010660" y="0"/>
                    <a:pt x="4805680" y="328930"/>
                    <a:pt x="5402580" y="927100"/>
                  </a:cubicBezTo>
                  <a:cubicBezTo>
                    <a:pt x="6000750" y="1525270"/>
                    <a:pt x="6329680" y="2320290"/>
                    <a:pt x="6329680" y="3164840"/>
                  </a:cubicBezTo>
                  <a:cubicBezTo>
                    <a:pt x="6329680" y="4010660"/>
                    <a:pt x="6000750" y="4805680"/>
                    <a:pt x="5402580" y="5402580"/>
                  </a:cubicBezTo>
                  <a:cubicBezTo>
                    <a:pt x="4805680" y="6000750"/>
                    <a:pt x="4010660" y="6329680"/>
                    <a:pt x="3164840" y="6329680"/>
                  </a:cubicBezTo>
                  <a:close/>
                  <a:moveTo>
                    <a:pt x="3164840" y="254000"/>
                  </a:moveTo>
                  <a:cubicBezTo>
                    <a:pt x="2387600" y="254000"/>
                    <a:pt x="1656080" y="556260"/>
                    <a:pt x="1106170" y="1106170"/>
                  </a:cubicBezTo>
                  <a:cubicBezTo>
                    <a:pt x="556260" y="1656080"/>
                    <a:pt x="254000" y="2387600"/>
                    <a:pt x="254000" y="3164840"/>
                  </a:cubicBezTo>
                  <a:cubicBezTo>
                    <a:pt x="254000" y="3942080"/>
                    <a:pt x="556260" y="4673600"/>
                    <a:pt x="1106170" y="5223510"/>
                  </a:cubicBezTo>
                  <a:cubicBezTo>
                    <a:pt x="1656080" y="5773420"/>
                    <a:pt x="2387600" y="6075680"/>
                    <a:pt x="3164840" y="6075680"/>
                  </a:cubicBezTo>
                  <a:cubicBezTo>
                    <a:pt x="3942080" y="6075680"/>
                    <a:pt x="4673600" y="5773420"/>
                    <a:pt x="5223510" y="5223510"/>
                  </a:cubicBezTo>
                  <a:cubicBezTo>
                    <a:pt x="5773420" y="4673600"/>
                    <a:pt x="6075680" y="3942080"/>
                    <a:pt x="6075680" y="3164840"/>
                  </a:cubicBezTo>
                  <a:cubicBezTo>
                    <a:pt x="6075680" y="2387600"/>
                    <a:pt x="5773420" y="1656080"/>
                    <a:pt x="5223510" y="1106170"/>
                  </a:cubicBezTo>
                  <a:cubicBezTo>
                    <a:pt x="4673600" y="556260"/>
                    <a:pt x="3942080" y="254000"/>
                    <a:pt x="3164840" y="25400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61" name="Group 61"/>
          <p:cNvGrpSpPr/>
          <p:nvPr/>
        </p:nvGrpSpPr>
        <p:grpSpPr>
          <a:xfrm>
            <a:off x="0" y="-16337"/>
            <a:ext cx="3230865" cy="1780910"/>
            <a:chOff x="0" y="0"/>
            <a:chExt cx="1100766" cy="606762"/>
          </a:xfrm>
        </p:grpSpPr>
        <p:sp>
          <p:nvSpPr>
            <p:cNvPr id="62" name="Freeform 62"/>
            <p:cNvSpPr/>
            <p:nvPr/>
          </p:nvSpPr>
          <p:spPr>
            <a:xfrm>
              <a:off x="0" y="0"/>
              <a:ext cx="1100766" cy="606762"/>
            </a:xfrm>
            <a:custGeom>
              <a:avLst/>
              <a:gdLst/>
              <a:ahLst/>
              <a:cxnLst/>
              <a:rect l="l" t="t" r="r" b="b"/>
              <a:pathLst>
                <a:path w="1100766" h="606762">
                  <a:moveTo>
                    <a:pt x="0" y="0"/>
                  </a:moveTo>
                  <a:lnTo>
                    <a:pt x="1100766" y="0"/>
                  </a:lnTo>
                  <a:lnTo>
                    <a:pt x="1100766" y="606762"/>
                  </a:lnTo>
                  <a:lnTo>
                    <a:pt x="0" y="606762"/>
                  </a:lnTo>
                  <a:close/>
                </a:path>
              </a:pathLst>
            </a:custGeom>
            <a:solidFill>
              <a:srgbClr val="B160C2"/>
            </a:solidFill>
          </p:spPr>
        </p:sp>
        <p:sp>
          <p:nvSpPr>
            <p:cNvPr id="63" name="TextBox 63"/>
            <p:cNvSpPr txBox="1"/>
            <p:nvPr/>
          </p:nvSpPr>
          <p:spPr>
            <a:xfrm>
              <a:off x="0" y="-28575"/>
              <a:ext cx="1100766" cy="63533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4" name="Freeform 64"/>
          <p:cNvSpPr/>
          <p:nvPr/>
        </p:nvSpPr>
        <p:spPr>
          <a:xfrm>
            <a:off x="3377775" y="283955"/>
            <a:ext cx="1307827" cy="1196662"/>
          </a:xfrm>
          <a:custGeom>
            <a:avLst/>
            <a:gdLst/>
            <a:ahLst/>
            <a:cxnLst/>
            <a:rect l="l" t="t" r="r" b="b"/>
            <a:pathLst>
              <a:path w="1307827" h="1196662">
                <a:moveTo>
                  <a:pt x="0" y="0"/>
                </a:moveTo>
                <a:lnTo>
                  <a:pt x="1307827" y="0"/>
                </a:lnTo>
                <a:lnTo>
                  <a:pt x="1307827" y="1196662"/>
                </a:lnTo>
                <a:lnTo>
                  <a:pt x="0" y="119666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65" name="Freeform 65"/>
          <p:cNvSpPr/>
          <p:nvPr/>
        </p:nvSpPr>
        <p:spPr>
          <a:xfrm>
            <a:off x="379416" y="217001"/>
            <a:ext cx="1334803" cy="1392233"/>
          </a:xfrm>
          <a:custGeom>
            <a:avLst/>
            <a:gdLst/>
            <a:ahLst/>
            <a:cxnLst/>
            <a:rect l="l" t="t" r="r" b="b"/>
            <a:pathLst>
              <a:path w="1334803" h="1392233">
                <a:moveTo>
                  <a:pt x="0" y="0"/>
                </a:moveTo>
                <a:lnTo>
                  <a:pt x="1334803" y="0"/>
                </a:lnTo>
                <a:lnTo>
                  <a:pt x="1334803" y="1392233"/>
                </a:lnTo>
                <a:lnTo>
                  <a:pt x="0" y="139223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66" name="Freeform 66"/>
          <p:cNvSpPr/>
          <p:nvPr/>
        </p:nvSpPr>
        <p:spPr>
          <a:xfrm>
            <a:off x="1714219" y="217001"/>
            <a:ext cx="1091878" cy="1295998"/>
          </a:xfrm>
          <a:custGeom>
            <a:avLst/>
            <a:gdLst/>
            <a:ahLst/>
            <a:cxnLst/>
            <a:rect l="l" t="t" r="r" b="b"/>
            <a:pathLst>
              <a:path w="1091878" h="1295998">
                <a:moveTo>
                  <a:pt x="0" y="0"/>
                </a:moveTo>
                <a:lnTo>
                  <a:pt x="1091878" y="0"/>
                </a:lnTo>
                <a:lnTo>
                  <a:pt x="1091878" y="1295998"/>
                </a:lnTo>
                <a:lnTo>
                  <a:pt x="0" y="129599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67" name="Freeform 67"/>
          <p:cNvSpPr/>
          <p:nvPr/>
        </p:nvSpPr>
        <p:spPr>
          <a:xfrm>
            <a:off x="2972502" y="3763645"/>
            <a:ext cx="516726" cy="516726"/>
          </a:xfrm>
          <a:custGeom>
            <a:avLst/>
            <a:gdLst/>
            <a:ahLst/>
            <a:cxnLst/>
            <a:rect l="l" t="t" r="r" b="b"/>
            <a:pathLst>
              <a:path w="516726" h="516726">
                <a:moveTo>
                  <a:pt x="0" y="0"/>
                </a:moveTo>
                <a:lnTo>
                  <a:pt x="516726" y="0"/>
                </a:lnTo>
                <a:lnTo>
                  <a:pt x="516726" y="516726"/>
                </a:lnTo>
                <a:lnTo>
                  <a:pt x="0" y="51672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68" name="Freeform 68"/>
          <p:cNvSpPr/>
          <p:nvPr/>
        </p:nvSpPr>
        <p:spPr>
          <a:xfrm>
            <a:off x="2063747" y="3122634"/>
            <a:ext cx="765879" cy="1194354"/>
          </a:xfrm>
          <a:custGeom>
            <a:avLst/>
            <a:gdLst/>
            <a:ahLst/>
            <a:cxnLst/>
            <a:rect l="l" t="t" r="r" b="b"/>
            <a:pathLst>
              <a:path w="765879" h="1194354">
                <a:moveTo>
                  <a:pt x="0" y="0"/>
                </a:moveTo>
                <a:lnTo>
                  <a:pt x="765880" y="0"/>
                </a:lnTo>
                <a:lnTo>
                  <a:pt x="765880" y="1194353"/>
                </a:lnTo>
                <a:lnTo>
                  <a:pt x="0" y="1194353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69" name="Freeform 69"/>
          <p:cNvSpPr/>
          <p:nvPr/>
        </p:nvSpPr>
        <p:spPr>
          <a:xfrm>
            <a:off x="1996067" y="4977657"/>
            <a:ext cx="901239" cy="1194354"/>
          </a:xfrm>
          <a:custGeom>
            <a:avLst/>
            <a:gdLst/>
            <a:ahLst/>
            <a:cxnLst/>
            <a:rect l="l" t="t" r="r" b="b"/>
            <a:pathLst>
              <a:path w="901239" h="1194354">
                <a:moveTo>
                  <a:pt x="0" y="0"/>
                </a:moveTo>
                <a:lnTo>
                  <a:pt x="901240" y="0"/>
                </a:lnTo>
                <a:lnTo>
                  <a:pt x="901240" y="1194354"/>
                </a:lnTo>
                <a:lnTo>
                  <a:pt x="0" y="1194354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xmlns="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70" name="Freeform 70"/>
          <p:cNvSpPr/>
          <p:nvPr/>
        </p:nvSpPr>
        <p:spPr>
          <a:xfrm>
            <a:off x="7726199" y="5239614"/>
            <a:ext cx="1316488" cy="1600594"/>
          </a:xfrm>
          <a:custGeom>
            <a:avLst/>
            <a:gdLst/>
            <a:ahLst/>
            <a:cxnLst/>
            <a:rect l="l" t="t" r="r" b="b"/>
            <a:pathLst>
              <a:path w="1316488" h="1600594">
                <a:moveTo>
                  <a:pt x="0" y="0"/>
                </a:moveTo>
                <a:lnTo>
                  <a:pt x="1316488" y="0"/>
                </a:lnTo>
                <a:lnTo>
                  <a:pt x="1316488" y="1600594"/>
                </a:lnTo>
                <a:lnTo>
                  <a:pt x="0" y="1600594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xmlns="" r:embed="rId15"/>
                </a:ext>
              </a:extLst>
            </a:blip>
            <a:stretch>
              <a:fillRect/>
            </a:stretch>
          </a:blipFill>
        </p:spPr>
      </p:sp>
      <p:sp>
        <p:nvSpPr>
          <p:cNvPr id="71" name="Freeform 71"/>
          <p:cNvSpPr/>
          <p:nvPr/>
        </p:nvSpPr>
        <p:spPr>
          <a:xfrm>
            <a:off x="7773331" y="5598899"/>
            <a:ext cx="1222224" cy="1222224"/>
          </a:xfrm>
          <a:custGeom>
            <a:avLst/>
            <a:gdLst/>
            <a:ahLst/>
            <a:cxnLst/>
            <a:rect l="l" t="t" r="r" b="b"/>
            <a:pathLst>
              <a:path w="1222224" h="1222224">
                <a:moveTo>
                  <a:pt x="0" y="0"/>
                </a:moveTo>
                <a:lnTo>
                  <a:pt x="1222224" y="0"/>
                </a:lnTo>
                <a:lnTo>
                  <a:pt x="1222224" y="1222223"/>
                </a:lnTo>
                <a:lnTo>
                  <a:pt x="0" y="1222223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/>
            </a:stretch>
          </a:blipFill>
        </p:spPr>
      </p:sp>
      <p:sp>
        <p:nvSpPr>
          <p:cNvPr id="72" name="Freeform 72"/>
          <p:cNvSpPr/>
          <p:nvPr/>
        </p:nvSpPr>
        <p:spPr>
          <a:xfrm>
            <a:off x="6561434" y="5997812"/>
            <a:ext cx="848412" cy="856981"/>
          </a:xfrm>
          <a:custGeom>
            <a:avLst/>
            <a:gdLst/>
            <a:ahLst/>
            <a:cxnLst/>
            <a:rect l="l" t="t" r="r" b="b"/>
            <a:pathLst>
              <a:path w="848412" h="856981">
                <a:moveTo>
                  <a:pt x="0" y="0"/>
                </a:moveTo>
                <a:lnTo>
                  <a:pt x="848412" y="0"/>
                </a:lnTo>
                <a:lnTo>
                  <a:pt x="848412" y="856982"/>
                </a:lnTo>
                <a:lnTo>
                  <a:pt x="0" y="856982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xmlns="" r:embed="rId18"/>
                </a:ext>
              </a:extLst>
            </a:blip>
            <a:stretch>
              <a:fillRect/>
            </a:stretch>
          </a:blipFill>
        </p:spPr>
      </p:sp>
      <p:sp>
        <p:nvSpPr>
          <p:cNvPr id="73" name="TextBox 73"/>
          <p:cNvSpPr txBox="1"/>
          <p:nvPr/>
        </p:nvSpPr>
        <p:spPr>
          <a:xfrm>
            <a:off x="4872038" y="3532505"/>
            <a:ext cx="9525" cy="2311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60"/>
              </a:lnSpc>
              <a:spcBef>
                <a:spcPct val="0"/>
              </a:spcBef>
            </a:pPr>
            <a:endParaRPr/>
          </a:p>
        </p:txBody>
      </p:sp>
      <p:sp>
        <p:nvSpPr>
          <p:cNvPr id="74" name="TextBox 74"/>
          <p:cNvSpPr txBox="1"/>
          <p:nvPr/>
        </p:nvSpPr>
        <p:spPr>
          <a:xfrm>
            <a:off x="4885627" y="-3587"/>
            <a:ext cx="2840571" cy="8858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05"/>
              </a:lnSpc>
              <a:spcBef>
                <a:spcPct val="0"/>
              </a:spcBef>
            </a:pPr>
            <a:r>
              <a:rPr lang="en-US" sz="5146">
                <a:solidFill>
                  <a:srgbClr val="582B72"/>
                </a:solidFill>
                <a:latin typeface="Frankfurter Highlight"/>
              </a:rPr>
              <a:t>STEP 01: </a:t>
            </a:r>
          </a:p>
        </p:txBody>
      </p:sp>
      <p:sp>
        <p:nvSpPr>
          <p:cNvPr id="75" name="TextBox 75"/>
          <p:cNvSpPr txBox="1"/>
          <p:nvPr/>
        </p:nvSpPr>
        <p:spPr>
          <a:xfrm>
            <a:off x="4587980" y="840645"/>
            <a:ext cx="5165620" cy="5483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00"/>
              </a:lnSpc>
              <a:spcBef>
                <a:spcPct val="0"/>
              </a:spcBef>
            </a:pPr>
            <a:r>
              <a:rPr lang="en-US" sz="2785">
                <a:solidFill>
                  <a:srgbClr val="582B72"/>
                </a:solidFill>
                <a:latin typeface="Futura Bold"/>
              </a:rPr>
              <a:t>Từ tháng 11~ tháng 12.2023</a:t>
            </a:r>
          </a:p>
        </p:txBody>
      </p:sp>
      <p:sp>
        <p:nvSpPr>
          <p:cNvPr id="76" name="TextBox 76"/>
          <p:cNvSpPr txBox="1"/>
          <p:nvPr/>
        </p:nvSpPr>
        <p:spPr>
          <a:xfrm>
            <a:off x="1131785" y="2209785"/>
            <a:ext cx="6716439" cy="482402"/>
          </a:xfrm>
          <a:prstGeom prst="roundRect">
            <a:avLst/>
          </a:prstGeom>
          <a:solidFill>
            <a:schemeClr val="bg1"/>
          </a:solidFill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426"/>
              </a:lnSpc>
              <a:spcBef>
                <a:spcPct val="0"/>
              </a:spcBef>
            </a:pPr>
            <a:r>
              <a:rPr lang="en-US" sz="2447" dirty="0">
                <a:solidFill>
                  <a:srgbClr val="582B72"/>
                </a:solidFill>
                <a:latin typeface="Montserrat Ultra-Bold"/>
              </a:rPr>
              <a:t>ỨNG TUYỂN THEO 1 TRONG 2 CÁCH SAU:</a:t>
            </a:r>
          </a:p>
        </p:txBody>
      </p:sp>
      <p:sp>
        <p:nvSpPr>
          <p:cNvPr id="77" name="TextBox 77"/>
          <p:cNvSpPr txBox="1"/>
          <p:nvPr/>
        </p:nvSpPr>
        <p:spPr>
          <a:xfrm>
            <a:off x="2972502" y="3065484"/>
            <a:ext cx="4153623" cy="4860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81"/>
              </a:lnSpc>
              <a:spcBef>
                <a:spcPct val="0"/>
              </a:spcBef>
            </a:pPr>
            <a:r>
              <a:rPr lang="en-US" sz="2844">
                <a:solidFill>
                  <a:srgbClr val="FFFFFF"/>
                </a:solidFill>
                <a:latin typeface="Frankfurter Medium"/>
              </a:rPr>
              <a:t>Gửi CV qua email Công ty </a:t>
            </a:r>
          </a:p>
        </p:txBody>
      </p:sp>
      <p:sp>
        <p:nvSpPr>
          <p:cNvPr id="78" name="TextBox 78"/>
          <p:cNvSpPr txBox="1"/>
          <p:nvPr/>
        </p:nvSpPr>
        <p:spPr>
          <a:xfrm>
            <a:off x="3632103" y="3799285"/>
            <a:ext cx="4515474" cy="3692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62"/>
              </a:lnSpc>
              <a:spcBef>
                <a:spcPct val="0"/>
              </a:spcBef>
            </a:pPr>
            <a:r>
              <a:rPr lang="en-US" sz="1973">
                <a:solidFill>
                  <a:srgbClr val="FFF48F"/>
                </a:solidFill>
                <a:latin typeface="Futura Bold"/>
              </a:rPr>
              <a:t>tuyendung_hyundai@hyundai-kefico.com</a:t>
            </a:r>
          </a:p>
        </p:txBody>
      </p:sp>
      <p:sp>
        <p:nvSpPr>
          <p:cNvPr id="79" name="TextBox 79"/>
          <p:cNvSpPr txBox="1"/>
          <p:nvPr/>
        </p:nvSpPr>
        <p:spPr>
          <a:xfrm>
            <a:off x="2972502" y="4966171"/>
            <a:ext cx="2712988" cy="4897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981"/>
              </a:lnSpc>
              <a:spcBef>
                <a:spcPct val="0"/>
              </a:spcBef>
            </a:pPr>
            <a:r>
              <a:rPr lang="en-US" sz="2844">
                <a:solidFill>
                  <a:srgbClr val="FFFFFF"/>
                </a:solidFill>
                <a:latin typeface="Frankfurter Medium"/>
              </a:rPr>
              <a:t>Đăng kí qua link: </a:t>
            </a:r>
          </a:p>
        </p:txBody>
      </p:sp>
      <p:sp>
        <p:nvSpPr>
          <p:cNvPr id="80" name="TextBox 80"/>
          <p:cNvSpPr txBox="1"/>
          <p:nvPr/>
        </p:nvSpPr>
        <p:spPr>
          <a:xfrm>
            <a:off x="3050632" y="5425542"/>
            <a:ext cx="4359214" cy="3692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62"/>
              </a:lnSpc>
              <a:spcBef>
                <a:spcPct val="0"/>
              </a:spcBef>
            </a:pPr>
            <a:r>
              <a:rPr lang="en-US" sz="1973">
                <a:solidFill>
                  <a:srgbClr val="FFF48F"/>
                </a:solidFill>
                <a:latin typeface="Futura Bold"/>
              </a:rPr>
              <a:t>https://forms.gle/yxZSzipVec4uWQjJ9 </a:t>
            </a:r>
          </a:p>
        </p:txBody>
      </p:sp>
      <p:sp>
        <p:nvSpPr>
          <p:cNvPr id="81" name="Freeform 81"/>
          <p:cNvSpPr/>
          <p:nvPr/>
        </p:nvSpPr>
        <p:spPr>
          <a:xfrm>
            <a:off x="0" y="6854292"/>
            <a:ext cx="9753600" cy="475063"/>
          </a:xfrm>
          <a:custGeom>
            <a:avLst/>
            <a:gdLst/>
            <a:ahLst/>
            <a:cxnLst/>
            <a:rect l="l" t="t" r="r" b="b"/>
            <a:pathLst>
              <a:path w="9753600" h="475063">
                <a:moveTo>
                  <a:pt x="0" y="0"/>
                </a:moveTo>
                <a:lnTo>
                  <a:pt x="9753600" y="0"/>
                </a:lnTo>
                <a:lnTo>
                  <a:pt x="9753600" y="475063"/>
                </a:lnTo>
                <a:lnTo>
                  <a:pt x="0" y="475063"/>
                </a:lnTo>
                <a:lnTo>
                  <a:pt x="0" y="0"/>
                </a:lnTo>
                <a:close/>
              </a:path>
            </a:pathLst>
          </a:custGeom>
          <a:blipFill>
            <a:blip r:embed="rId19"/>
            <a:stretch>
              <a:fillRect t="-681186"/>
            </a:stretch>
          </a:blipFill>
        </p:spPr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9753600" cy="7315200"/>
          </a:xfrm>
          <a:custGeom>
            <a:avLst/>
            <a:gdLst/>
            <a:ahLst/>
            <a:cxnLst/>
            <a:rect l="l" t="t" r="r" b="b"/>
            <a:pathLst>
              <a:path w="9753600" h="7315200">
                <a:moveTo>
                  <a:pt x="0" y="0"/>
                </a:moveTo>
                <a:lnTo>
                  <a:pt x="9753600" y="0"/>
                </a:lnTo>
                <a:lnTo>
                  <a:pt x="9753600" y="7315200"/>
                </a:lnTo>
                <a:lnTo>
                  <a:pt x="0" y="73152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r="-50093" b="-33333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0" y="0"/>
            <a:ext cx="9753600" cy="1764572"/>
            <a:chOff x="0" y="0"/>
            <a:chExt cx="3323083" cy="60119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323083" cy="601195"/>
            </a:xfrm>
            <a:custGeom>
              <a:avLst/>
              <a:gdLst/>
              <a:ahLst/>
              <a:cxnLst/>
              <a:rect l="l" t="t" r="r" b="b"/>
              <a:pathLst>
                <a:path w="3323083" h="601195">
                  <a:moveTo>
                    <a:pt x="0" y="0"/>
                  </a:moveTo>
                  <a:lnTo>
                    <a:pt x="3323083" y="0"/>
                  </a:lnTo>
                  <a:lnTo>
                    <a:pt x="3323083" y="601195"/>
                  </a:lnTo>
                  <a:lnTo>
                    <a:pt x="0" y="601195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28575"/>
              <a:ext cx="3323083" cy="62977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6" name="Group 6"/>
          <p:cNvGrpSpPr>
            <a:grpSpLocks noChangeAspect="1"/>
          </p:cNvGrpSpPr>
          <p:nvPr/>
        </p:nvGrpSpPr>
        <p:grpSpPr>
          <a:xfrm>
            <a:off x="-1427464" y="5370611"/>
            <a:ext cx="3141682" cy="2426139"/>
            <a:chOff x="0" y="0"/>
            <a:chExt cx="5712460" cy="4405630"/>
          </a:xfrm>
        </p:grpSpPr>
        <p:sp>
          <p:nvSpPr>
            <p:cNvPr id="7" name="Freeform 7"/>
            <p:cNvSpPr/>
            <p:nvPr/>
          </p:nvSpPr>
          <p:spPr>
            <a:xfrm>
              <a:off x="3080784" y="-214"/>
              <a:ext cx="279872" cy="267127"/>
            </a:xfrm>
            <a:custGeom>
              <a:avLst/>
              <a:gdLst/>
              <a:ahLst/>
              <a:cxnLst/>
              <a:rect l="l" t="t" r="r" b="b"/>
              <a:pathLst>
                <a:path w="279872" h="267127">
                  <a:moveTo>
                    <a:pt x="139936" y="214"/>
                  </a:moveTo>
                  <a:cubicBezTo>
                    <a:pt x="92153" y="0"/>
                    <a:pt x="47907" y="25370"/>
                    <a:pt x="23954" y="66716"/>
                  </a:cubicBezTo>
                  <a:cubicBezTo>
                    <a:pt x="0" y="108063"/>
                    <a:pt x="0" y="159065"/>
                    <a:pt x="23954" y="200412"/>
                  </a:cubicBezTo>
                  <a:cubicBezTo>
                    <a:pt x="47907" y="241758"/>
                    <a:pt x="92153" y="267128"/>
                    <a:pt x="139936" y="266914"/>
                  </a:cubicBezTo>
                  <a:cubicBezTo>
                    <a:pt x="187720" y="267128"/>
                    <a:pt x="231965" y="241758"/>
                    <a:pt x="255919" y="200412"/>
                  </a:cubicBezTo>
                  <a:cubicBezTo>
                    <a:pt x="279872" y="159065"/>
                    <a:pt x="279872" y="108063"/>
                    <a:pt x="255919" y="66716"/>
                  </a:cubicBezTo>
                  <a:cubicBezTo>
                    <a:pt x="231965" y="25370"/>
                    <a:pt x="187720" y="0"/>
                    <a:pt x="139936" y="214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8" name="Freeform 8"/>
            <p:cNvSpPr/>
            <p:nvPr/>
          </p:nvSpPr>
          <p:spPr>
            <a:xfrm>
              <a:off x="3080784" y="836716"/>
              <a:ext cx="279872" cy="267127"/>
            </a:xfrm>
            <a:custGeom>
              <a:avLst/>
              <a:gdLst/>
              <a:ahLst/>
              <a:cxnLst/>
              <a:rect l="l" t="t" r="r" b="b"/>
              <a:pathLst>
                <a:path w="279872" h="267127">
                  <a:moveTo>
                    <a:pt x="139936" y="214"/>
                  </a:moveTo>
                  <a:cubicBezTo>
                    <a:pt x="92153" y="0"/>
                    <a:pt x="47907" y="25370"/>
                    <a:pt x="23954" y="66716"/>
                  </a:cubicBezTo>
                  <a:cubicBezTo>
                    <a:pt x="0" y="108063"/>
                    <a:pt x="0" y="159065"/>
                    <a:pt x="23954" y="200412"/>
                  </a:cubicBezTo>
                  <a:cubicBezTo>
                    <a:pt x="47907" y="241758"/>
                    <a:pt x="92153" y="267128"/>
                    <a:pt x="139936" y="266914"/>
                  </a:cubicBezTo>
                  <a:cubicBezTo>
                    <a:pt x="187720" y="267128"/>
                    <a:pt x="231965" y="241758"/>
                    <a:pt x="255919" y="200412"/>
                  </a:cubicBezTo>
                  <a:cubicBezTo>
                    <a:pt x="279872" y="159065"/>
                    <a:pt x="279872" y="108063"/>
                    <a:pt x="255919" y="66716"/>
                  </a:cubicBezTo>
                  <a:cubicBezTo>
                    <a:pt x="231965" y="25370"/>
                    <a:pt x="187720" y="0"/>
                    <a:pt x="139936" y="214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9" name="Freeform 9"/>
            <p:cNvSpPr/>
            <p:nvPr/>
          </p:nvSpPr>
          <p:spPr>
            <a:xfrm>
              <a:off x="3080784" y="1672376"/>
              <a:ext cx="279872" cy="267127"/>
            </a:xfrm>
            <a:custGeom>
              <a:avLst/>
              <a:gdLst/>
              <a:ahLst/>
              <a:cxnLst/>
              <a:rect l="l" t="t" r="r" b="b"/>
              <a:pathLst>
                <a:path w="279872" h="267127">
                  <a:moveTo>
                    <a:pt x="139936" y="214"/>
                  </a:moveTo>
                  <a:cubicBezTo>
                    <a:pt x="92153" y="0"/>
                    <a:pt x="47907" y="25370"/>
                    <a:pt x="23954" y="66716"/>
                  </a:cubicBezTo>
                  <a:cubicBezTo>
                    <a:pt x="0" y="108063"/>
                    <a:pt x="0" y="159065"/>
                    <a:pt x="23954" y="200412"/>
                  </a:cubicBezTo>
                  <a:cubicBezTo>
                    <a:pt x="47907" y="241758"/>
                    <a:pt x="92153" y="267128"/>
                    <a:pt x="139936" y="266914"/>
                  </a:cubicBezTo>
                  <a:cubicBezTo>
                    <a:pt x="187720" y="267128"/>
                    <a:pt x="231965" y="241758"/>
                    <a:pt x="255919" y="200412"/>
                  </a:cubicBezTo>
                  <a:cubicBezTo>
                    <a:pt x="279872" y="159065"/>
                    <a:pt x="279872" y="108063"/>
                    <a:pt x="255919" y="66716"/>
                  </a:cubicBezTo>
                  <a:cubicBezTo>
                    <a:pt x="231965" y="25370"/>
                    <a:pt x="187720" y="0"/>
                    <a:pt x="139936" y="214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0" name="Freeform 10"/>
            <p:cNvSpPr/>
            <p:nvPr/>
          </p:nvSpPr>
          <p:spPr>
            <a:xfrm>
              <a:off x="3080784" y="2486446"/>
              <a:ext cx="279872" cy="267127"/>
            </a:xfrm>
            <a:custGeom>
              <a:avLst/>
              <a:gdLst/>
              <a:ahLst/>
              <a:cxnLst/>
              <a:rect l="l" t="t" r="r" b="b"/>
              <a:pathLst>
                <a:path w="279872" h="267127">
                  <a:moveTo>
                    <a:pt x="139936" y="214"/>
                  </a:moveTo>
                  <a:cubicBezTo>
                    <a:pt x="92153" y="0"/>
                    <a:pt x="47907" y="25370"/>
                    <a:pt x="23954" y="66716"/>
                  </a:cubicBezTo>
                  <a:cubicBezTo>
                    <a:pt x="0" y="108063"/>
                    <a:pt x="0" y="159065"/>
                    <a:pt x="23954" y="200412"/>
                  </a:cubicBezTo>
                  <a:cubicBezTo>
                    <a:pt x="47907" y="241758"/>
                    <a:pt x="92153" y="267128"/>
                    <a:pt x="139936" y="266914"/>
                  </a:cubicBezTo>
                  <a:cubicBezTo>
                    <a:pt x="187720" y="267128"/>
                    <a:pt x="231965" y="241758"/>
                    <a:pt x="255919" y="200412"/>
                  </a:cubicBezTo>
                  <a:cubicBezTo>
                    <a:pt x="279872" y="159065"/>
                    <a:pt x="279872" y="108063"/>
                    <a:pt x="255919" y="66716"/>
                  </a:cubicBezTo>
                  <a:cubicBezTo>
                    <a:pt x="231965" y="25370"/>
                    <a:pt x="187720" y="0"/>
                    <a:pt x="139936" y="214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1" name="Freeform 11"/>
            <p:cNvSpPr/>
            <p:nvPr/>
          </p:nvSpPr>
          <p:spPr>
            <a:xfrm>
              <a:off x="3080784" y="3323377"/>
              <a:ext cx="279872" cy="267127"/>
            </a:xfrm>
            <a:custGeom>
              <a:avLst/>
              <a:gdLst/>
              <a:ahLst/>
              <a:cxnLst/>
              <a:rect l="l" t="t" r="r" b="b"/>
              <a:pathLst>
                <a:path w="279872" h="267127">
                  <a:moveTo>
                    <a:pt x="139936" y="213"/>
                  </a:moveTo>
                  <a:cubicBezTo>
                    <a:pt x="92153" y="0"/>
                    <a:pt x="47907" y="25369"/>
                    <a:pt x="23954" y="66715"/>
                  </a:cubicBezTo>
                  <a:cubicBezTo>
                    <a:pt x="0" y="108062"/>
                    <a:pt x="0" y="159064"/>
                    <a:pt x="23954" y="200411"/>
                  </a:cubicBezTo>
                  <a:cubicBezTo>
                    <a:pt x="47907" y="241757"/>
                    <a:pt x="92153" y="267127"/>
                    <a:pt x="139936" y="266913"/>
                  </a:cubicBezTo>
                  <a:cubicBezTo>
                    <a:pt x="187720" y="267127"/>
                    <a:pt x="231965" y="241757"/>
                    <a:pt x="255919" y="200411"/>
                  </a:cubicBezTo>
                  <a:cubicBezTo>
                    <a:pt x="279872" y="159064"/>
                    <a:pt x="279872" y="108062"/>
                    <a:pt x="255919" y="66715"/>
                  </a:cubicBezTo>
                  <a:cubicBezTo>
                    <a:pt x="231965" y="25369"/>
                    <a:pt x="187720" y="0"/>
                    <a:pt x="139936" y="213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2" name="Freeform 12"/>
            <p:cNvSpPr/>
            <p:nvPr/>
          </p:nvSpPr>
          <p:spPr>
            <a:xfrm>
              <a:off x="3080784" y="4137446"/>
              <a:ext cx="279872" cy="267127"/>
            </a:xfrm>
            <a:custGeom>
              <a:avLst/>
              <a:gdLst/>
              <a:ahLst/>
              <a:cxnLst/>
              <a:rect l="l" t="t" r="r" b="b"/>
              <a:pathLst>
                <a:path w="279872" h="267127">
                  <a:moveTo>
                    <a:pt x="139936" y="214"/>
                  </a:moveTo>
                  <a:cubicBezTo>
                    <a:pt x="92153" y="0"/>
                    <a:pt x="47907" y="25370"/>
                    <a:pt x="23954" y="66716"/>
                  </a:cubicBezTo>
                  <a:cubicBezTo>
                    <a:pt x="0" y="108063"/>
                    <a:pt x="0" y="159065"/>
                    <a:pt x="23954" y="200412"/>
                  </a:cubicBezTo>
                  <a:cubicBezTo>
                    <a:pt x="47907" y="241758"/>
                    <a:pt x="92153" y="267127"/>
                    <a:pt x="139936" y="266914"/>
                  </a:cubicBezTo>
                  <a:cubicBezTo>
                    <a:pt x="187720" y="267127"/>
                    <a:pt x="231965" y="241758"/>
                    <a:pt x="255919" y="200412"/>
                  </a:cubicBezTo>
                  <a:cubicBezTo>
                    <a:pt x="279872" y="159065"/>
                    <a:pt x="279872" y="108063"/>
                    <a:pt x="255919" y="66716"/>
                  </a:cubicBezTo>
                  <a:cubicBezTo>
                    <a:pt x="231965" y="25370"/>
                    <a:pt x="187720" y="0"/>
                    <a:pt x="139936" y="214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3" name="Freeform 13"/>
            <p:cNvSpPr/>
            <p:nvPr/>
          </p:nvSpPr>
          <p:spPr>
            <a:xfrm>
              <a:off x="3874534" y="-214"/>
              <a:ext cx="279872" cy="267127"/>
            </a:xfrm>
            <a:custGeom>
              <a:avLst/>
              <a:gdLst/>
              <a:ahLst/>
              <a:cxnLst/>
              <a:rect l="l" t="t" r="r" b="b"/>
              <a:pathLst>
                <a:path w="279872" h="267127">
                  <a:moveTo>
                    <a:pt x="139936" y="214"/>
                  </a:moveTo>
                  <a:cubicBezTo>
                    <a:pt x="92153" y="0"/>
                    <a:pt x="47907" y="25370"/>
                    <a:pt x="23954" y="66716"/>
                  </a:cubicBezTo>
                  <a:cubicBezTo>
                    <a:pt x="0" y="108063"/>
                    <a:pt x="0" y="159065"/>
                    <a:pt x="23954" y="200412"/>
                  </a:cubicBezTo>
                  <a:cubicBezTo>
                    <a:pt x="47907" y="241758"/>
                    <a:pt x="92153" y="267128"/>
                    <a:pt x="139936" y="266914"/>
                  </a:cubicBezTo>
                  <a:cubicBezTo>
                    <a:pt x="187720" y="267128"/>
                    <a:pt x="231965" y="241758"/>
                    <a:pt x="255919" y="200412"/>
                  </a:cubicBezTo>
                  <a:cubicBezTo>
                    <a:pt x="279872" y="159065"/>
                    <a:pt x="279872" y="108063"/>
                    <a:pt x="255919" y="66716"/>
                  </a:cubicBezTo>
                  <a:cubicBezTo>
                    <a:pt x="231965" y="25370"/>
                    <a:pt x="187720" y="0"/>
                    <a:pt x="139936" y="214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4" name="Freeform 14"/>
            <p:cNvSpPr/>
            <p:nvPr/>
          </p:nvSpPr>
          <p:spPr>
            <a:xfrm>
              <a:off x="3874534" y="836716"/>
              <a:ext cx="279872" cy="267127"/>
            </a:xfrm>
            <a:custGeom>
              <a:avLst/>
              <a:gdLst/>
              <a:ahLst/>
              <a:cxnLst/>
              <a:rect l="l" t="t" r="r" b="b"/>
              <a:pathLst>
                <a:path w="279872" h="267127">
                  <a:moveTo>
                    <a:pt x="139936" y="214"/>
                  </a:moveTo>
                  <a:cubicBezTo>
                    <a:pt x="92153" y="0"/>
                    <a:pt x="47907" y="25370"/>
                    <a:pt x="23954" y="66716"/>
                  </a:cubicBezTo>
                  <a:cubicBezTo>
                    <a:pt x="0" y="108063"/>
                    <a:pt x="0" y="159065"/>
                    <a:pt x="23954" y="200412"/>
                  </a:cubicBezTo>
                  <a:cubicBezTo>
                    <a:pt x="47907" y="241758"/>
                    <a:pt x="92153" y="267128"/>
                    <a:pt x="139936" y="266914"/>
                  </a:cubicBezTo>
                  <a:cubicBezTo>
                    <a:pt x="187720" y="267128"/>
                    <a:pt x="231965" y="241758"/>
                    <a:pt x="255919" y="200412"/>
                  </a:cubicBezTo>
                  <a:cubicBezTo>
                    <a:pt x="279872" y="159065"/>
                    <a:pt x="279872" y="108063"/>
                    <a:pt x="255919" y="66716"/>
                  </a:cubicBezTo>
                  <a:cubicBezTo>
                    <a:pt x="231965" y="25370"/>
                    <a:pt x="187720" y="0"/>
                    <a:pt x="139936" y="214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5" name="Freeform 15"/>
            <p:cNvSpPr/>
            <p:nvPr/>
          </p:nvSpPr>
          <p:spPr>
            <a:xfrm>
              <a:off x="3874534" y="1672376"/>
              <a:ext cx="279872" cy="267127"/>
            </a:xfrm>
            <a:custGeom>
              <a:avLst/>
              <a:gdLst/>
              <a:ahLst/>
              <a:cxnLst/>
              <a:rect l="l" t="t" r="r" b="b"/>
              <a:pathLst>
                <a:path w="279872" h="267127">
                  <a:moveTo>
                    <a:pt x="139936" y="214"/>
                  </a:moveTo>
                  <a:cubicBezTo>
                    <a:pt x="92153" y="0"/>
                    <a:pt x="47907" y="25370"/>
                    <a:pt x="23954" y="66716"/>
                  </a:cubicBezTo>
                  <a:cubicBezTo>
                    <a:pt x="0" y="108063"/>
                    <a:pt x="0" y="159065"/>
                    <a:pt x="23954" y="200412"/>
                  </a:cubicBezTo>
                  <a:cubicBezTo>
                    <a:pt x="47907" y="241758"/>
                    <a:pt x="92153" y="267128"/>
                    <a:pt x="139936" y="266914"/>
                  </a:cubicBezTo>
                  <a:cubicBezTo>
                    <a:pt x="187720" y="267128"/>
                    <a:pt x="231965" y="241758"/>
                    <a:pt x="255919" y="200412"/>
                  </a:cubicBezTo>
                  <a:cubicBezTo>
                    <a:pt x="279872" y="159065"/>
                    <a:pt x="279872" y="108063"/>
                    <a:pt x="255919" y="66716"/>
                  </a:cubicBezTo>
                  <a:cubicBezTo>
                    <a:pt x="231965" y="25370"/>
                    <a:pt x="187720" y="0"/>
                    <a:pt x="139936" y="214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6" name="Freeform 16"/>
            <p:cNvSpPr/>
            <p:nvPr/>
          </p:nvSpPr>
          <p:spPr>
            <a:xfrm>
              <a:off x="3874534" y="2486446"/>
              <a:ext cx="279872" cy="267127"/>
            </a:xfrm>
            <a:custGeom>
              <a:avLst/>
              <a:gdLst/>
              <a:ahLst/>
              <a:cxnLst/>
              <a:rect l="l" t="t" r="r" b="b"/>
              <a:pathLst>
                <a:path w="279872" h="267127">
                  <a:moveTo>
                    <a:pt x="139936" y="214"/>
                  </a:moveTo>
                  <a:cubicBezTo>
                    <a:pt x="92153" y="0"/>
                    <a:pt x="47907" y="25370"/>
                    <a:pt x="23954" y="66716"/>
                  </a:cubicBezTo>
                  <a:cubicBezTo>
                    <a:pt x="0" y="108063"/>
                    <a:pt x="0" y="159065"/>
                    <a:pt x="23954" y="200412"/>
                  </a:cubicBezTo>
                  <a:cubicBezTo>
                    <a:pt x="47907" y="241758"/>
                    <a:pt x="92153" y="267128"/>
                    <a:pt x="139936" y="266914"/>
                  </a:cubicBezTo>
                  <a:cubicBezTo>
                    <a:pt x="187720" y="267128"/>
                    <a:pt x="231965" y="241758"/>
                    <a:pt x="255919" y="200412"/>
                  </a:cubicBezTo>
                  <a:cubicBezTo>
                    <a:pt x="279872" y="159065"/>
                    <a:pt x="279872" y="108063"/>
                    <a:pt x="255919" y="66716"/>
                  </a:cubicBezTo>
                  <a:cubicBezTo>
                    <a:pt x="231965" y="25370"/>
                    <a:pt x="187720" y="0"/>
                    <a:pt x="139936" y="214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7" name="Freeform 17"/>
            <p:cNvSpPr/>
            <p:nvPr/>
          </p:nvSpPr>
          <p:spPr>
            <a:xfrm>
              <a:off x="3874534" y="3323377"/>
              <a:ext cx="279872" cy="267127"/>
            </a:xfrm>
            <a:custGeom>
              <a:avLst/>
              <a:gdLst/>
              <a:ahLst/>
              <a:cxnLst/>
              <a:rect l="l" t="t" r="r" b="b"/>
              <a:pathLst>
                <a:path w="279872" h="267127">
                  <a:moveTo>
                    <a:pt x="139936" y="213"/>
                  </a:moveTo>
                  <a:cubicBezTo>
                    <a:pt x="92153" y="0"/>
                    <a:pt x="47907" y="25369"/>
                    <a:pt x="23954" y="66715"/>
                  </a:cubicBezTo>
                  <a:cubicBezTo>
                    <a:pt x="0" y="108062"/>
                    <a:pt x="0" y="159064"/>
                    <a:pt x="23954" y="200411"/>
                  </a:cubicBezTo>
                  <a:cubicBezTo>
                    <a:pt x="47907" y="241757"/>
                    <a:pt x="92153" y="267127"/>
                    <a:pt x="139936" y="266913"/>
                  </a:cubicBezTo>
                  <a:cubicBezTo>
                    <a:pt x="187720" y="267127"/>
                    <a:pt x="231965" y="241757"/>
                    <a:pt x="255919" y="200411"/>
                  </a:cubicBezTo>
                  <a:cubicBezTo>
                    <a:pt x="279872" y="159064"/>
                    <a:pt x="279872" y="108062"/>
                    <a:pt x="255919" y="66715"/>
                  </a:cubicBezTo>
                  <a:cubicBezTo>
                    <a:pt x="231965" y="25369"/>
                    <a:pt x="187720" y="0"/>
                    <a:pt x="139936" y="213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8" name="Freeform 18"/>
            <p:cNvSpPr/>
            <p:nvPr/>
          </p:nvSpPr>
          <p:spPr>
            <a:xfrm>
              <a:off x="3874534" y="4137446"/>
              <a:ext cx="279872" cy="267127"/>
            </a:xfrm>
            <a:custGeom>
              <a:avLst/>
              <a:gdLst/>
              <a:ahLst/>
              <a:cxnLst/>
              <a:rect l="l" t="t" r="r" b="b"/>
              <a:pathLst>
                <a:path w="279872" h="267127">
                  <a:moveTo>
                    <a:pt x="139936" y="214"/>
                  </a:moveTo>
                  <a:cubicBezTo>
                    <a:pt x="92153" y="0"/>
                    <a:pt x="47907" y="25370"/>
                    <a:pt x="23954" y="66716"/>
                  </a:cubicBezTo>
                  <a:cubicBezTo>
                    <a:pt x="0" y="108063"/>
                    <a:pt x="0" y="159065"/>
                    <a:pt x="23954" y="200412"/>
                  </a:cubicBezTo>
                  <a:cubicBezTo>
                    <a:pt x="47907" y="241758"/>
                    <a:pt x="92153" y="267127"/>
                    <a:pt x="139936" y="266914"/>
                  </a:cubicBezTo>
                  <a:cubicBezTo>
                    <a:pt x="187720" y="267127"/>
                    <a:pt x="231965" y="241758"/>
                    <a:pt x="255919" y="200412"/>
                  </a:cubicBezTo>
                  <a:cubicBezTo>
                    <a:pt x="279872" y="159065"/>
                    <a:pt x="279872" y="108063"/>
                    <a:pt x="255919" y="66716"/>
                  </a:cubicBezTo>
                  <a:cubicBezTo>
                    <a:pt x="231965" y="25370"/>
                    <a:pt x="187720" y="0"/>
                    <a:pt x="139936" y="214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9" name="Freeform 19"/>
            <p:cNvSpPr/>
            <p:nvPr/>
          </p:nvSpPr>
          <p:spPr>
            <a:xfrm>
              <a:off x="4645424" y="-214"/>
              <a:ext cx="279872" cy="267127"/>
            </a:xfrm>
            <a:custGeom>
              <a:avLst/>
              <a:gdLst/>
              <a:ahLst/>
              <a:cxnLst/>
              <a:rect l="l" t="t" r="r" b="b"/>
              <a:pathLst>
                <a:path w="279872" h="267127">
                  <a:moveTo>
                    <a:pt x="139936" y="214"/>
                  </a:moveTo>
                  <a:cubicBezTo>
                    <a:pt x="92152" y="0"/>
                    <a:pt x="47907" y="25370"/>
                    <a:pt x="23953" y="66716"/>
                  </a:cubicBezTo>
                  <a:cubicBezTo>
                    <a:pt x="0" y="108063"/>
                    <a:pt x="0" y="159065"/>
                    <a:pt x="23953" y="200412"/>
                  </a:cubicBezTo>
                  <a:cubicBezTo>
                    <a:pt x="47907" y="241758"/>
                    <a:pt x="92152" y="267128"/>
                    <a:pt x="139936" y="266914"/>
                  </a:cubicBezTo>
                  <a:cubicBezTo>
                    <a:pt x="187719" y="267128"/>
                    <a:pt x="231965" y="241758"/>
                    <a:pt x="255918" y="200412"/>
                  </a:cubicBezTo>
                  <a:cubicBezTo>
                    <a:pt x="279872" y="159065"/>
                    <a:pt x="279872" y="108063"/>
                    <a:pt x="255918" y="66716"/>
                  </a:cubicBezTo>
                  <a:cubicBezTo>
                    <a:pt x="231965" y="25370"/>
                    <a:pt x="187719" y="0"/>
                    <a:pt x="139936" y="214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20" name="Freeform 20"/>
            <p:cNvSpPr/>
            <p:nvPr/>
          </p:nvSpPr>
          <p:spPr>
            <a:xfrm>
              <a:off x="4645424" y="836716"/>
              <a:ext cx="279872" cy="267127"/>
            </a:xfrm>
            <a:custGeom>
              <a:avLst/>
              <a:gdLst/>
              <a:ahLst/>
              <a:cxnLst/>
              <a:rect l="l" t="t" r="r" b="b"/>
              <a:pathLst>
                <a:path w="279872" h="267127">
                  <a:moveTo>
                    <a:pt x="139936" y="214"/>
                  </a:moveTo>
                  <a:cubicBezTo>
                    <a:pt x="92152" y="0"/>
                    <a:pt x="47907" y="25370"/>
                    <a:pt x="23953" y="66716"/>
                  </a:cubicBezTo>
                  <a:cubicBezTo>
                    <a:pt x="0" y="108063"/>
                    <a:pt x="0" y="159065"/>
                    <a:pt x="23953" y="200412"/>
                  </a:cubicBezTo>
                  <a:cubicBezTo>
                    <a:pt x="47907" y="241758"/>
                    <a:pt x="92152" y="267128"/>
                    <a:pt x="139936" y="266914"/>
                  </a:cubicBezTo>
                  <a:cubicBezTo>
                    <a:pt x="187719" y="267128"/>
                    <a:pt x="231965" y="241758"/>
                    <a:pt x="255918" y="200412"/>
                  </a:cubicBezTo>
                  <a:cubicBezTo>
                    <a:pt x="279872" y="159065"/>
                    <a:pt x="279872" y="108063"/>
                    <a:pt x="255918" y="66716"/>
                  </a:cubicBezTo>
                  <a:cubicBezTo>
                    <a:pt x="231965" y="25370"/>
                    <a:pt x="187719" y="0"/>
                    <a:pt x="139936" y="214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21" name="Freeform 21"/>
            <p:cNvSpPr/>
            <p:nvPr/>
          </p:nvSpPr>
          <p:spPr>
            <a:xfrm>
              <a:off x="4645424" y="1672376"/>
              <a:ext cx="279872" cy="267127"/>
            </a:xfrm>
            <a:custGeom>
              <a:avLst/>
              <a:gdLst/>
              <a:ahLst/>
              <a:cxnLst/>
              <a:rect l="l" t="t" r="r" b="b"/>
              <a:pathLst>
                <a:path w="279872" h="267127">
                  <a:moveTo>
                    <a:pt x="139936" y="214"/>
                  </a:moveTo>
                  <a:cubicBezTo>
                    <a:pt x="92152" y="0"/>
                    <a:pt x="47907" y="25370"/>
                    <a:pt x="23953" y="66716"/>
                  </a:cubicBezTo>
                  <a:cubicBezTo>
                    <a:pt x="0" y="108063"/>
                    <a:pt x="0" y="159065"/>
                    <a:pt x="23953" y="200412"/>
                  </a:cubicBezTo>
                  <a:cubicBezTo>
                    <a:pt x="47907" y="241758"/>
                    <a:pt x="92152" y="267128"/>
                    <a:pt x="139936" y="266914"/>
                  </a:cubicBezTo>
                  <a:cubicBezTo>
                    <a:pt x="187719" y="267128"/>
                    <a:pt x="231965" y="241758"/>
                    <a:pt x="255918" y="200412"/>
                  </a:cubicBezTo>
                  <a:cubicBezTo>
                    <a:pt x="279872" y="159065"/>
                    <a:pt x="279872" y="108063"/>
                    <a:pt x="255918" y="66716"/>
                  </a:cubicBezTo>
                  <a:cubicBezTo>
                    <a:pt x="231965" y="25370"/>
                    <a:pt x="187719" y="0"/>
                    <a:pt x="139936" y="214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22" name="Freeform 22"/>
            <p:cNvSpPr/>
            <p:nvPr/>
          </p:nvSpPr>
          <p:spPr>
            <a:xfrm>
              <a:off x="4645424" y="2486446"/>
              <a:ext cx="279872" cy="267127"/>
            </a:xfrm>
            <a:custGeom>
              <a:avLst/>
              <a:gdLst/>
              <a:ahLst/>
              <a:cxnLst/>
              <a:rect l="l" t="t" r="r" b="b"/>
              <a:pathLst>
                <a:path w="279872" h="267127">
                  <a:moveTo>
                    <a:pt x="139936" y="214"/>
                  </a:moveTo>
                  <a:cubicBezTo>
                    <a:pt x="92152" y="0"/>
                    <a:pt x="47907" y="25370"/>
                    <a:pt x="23953" y="66716"/>
                  </a:cubicBezTo>
                  <a:cubicBezTo>
                    <a:pt x="0" y="108063"/>
                    <a:pt x="0" y="159065"/>
                    <a:pt x="23953" y="200412"/>
                  </a:cubicBezTo>
                  <a:cubicBezTo>
                    <a:pt x="47907" y="241758"/>
                    <a:pt x="92152" y="267128"/>
                    <a:pt x="139936" y="266914"/>
                  </a:cubicBezTo>
                  <a:cubicBezTo>
                    <a:pt x="187719" y="267128"/>
                    <a:pt x="231965" y="241758"/>
                    <a:pt x="255918" y="200412"/>
                  </a:cubicBezTo>
                  <a:cubicBezTo>
                    <a:pt x="279872" y="159065"/>
                    <a:pt x="279872" y="108063"/>
                    <a:pt x="255918" y="66716"/>
                  </a:cubicBezTo>
                  <a:cubicBezTo>
                    <a:pt x="231965" y="25370"/>
                    <a:pt x="187719" y="0"/>
                    <a:pt x="139936" y="214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23" name="Freeform 23"/>
            <p:cNvSpPr/>
            <p:nvPr/>
          </p:nvSpPr>
          <p:spPr>
            <a:xfrm>
              <a:off x="4645424" y="3323377"/>
              <a:ext cx="279872" cy="267127"/>
            </a:xfrm>
            <a:custGeom>
              <a:avLst/>
              <a:gdLst/>
              <a:ahLst/>
              <a:cxnLst/>
              <a:rect l="l" t="t" r="r" b="b"/>
              <a:pathLst>
                <a:path w="279872" h="267127">
                  <a:moveTo>
                    <a:pt x="139936" y="213"/>
                  </a:moveTo>
                  <a:cubicBezTo>
                    <a:pt x="92152" y="0"/>
                    <a:pt x="47907" y="25369"/>
                    <a:pt x="23953" y="66715"/>
                  </a:cubicBezTo>
                  <a:cubicBezTo>
                    <a:pt x="0" y="108062"/>
                    <a:pt x="0" y="159064"/>
                    <a:pt x="23953" y="200411"/>
                  </a:cubicBezTo>
                  <a:cubicBezTo>
                    <a:pt x="47907" y="241757"/>
                    <a:pt x="92152" y="267127"/>
                    <a:pt x="139936" y="266913"/>
                  </a:cubicBezTo>
                  <a:cubicBezTo>
                    <a:pt x="187719" y="267127"/>
                    <a:pt x="231965" y="241757"/>
                    <a:pt x="255918" y="200411"/>
                  </a:cubicBezTo>
                  <a:cubicBezTo>
                    <a:pt x="279872" y="159064"/>
                    <a:pt x="279872" y="108062"/>
                    <a:pt x="255918" y="66715"/>
                  </a:cubicBezTo>
                  <a:cubicBezTo>
                    <a:pt x="231965" y="25369"/>
                    <a:pt x="187719" y="0"/>
                    <a:pt x="139936" y="213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24" name="Freeform 24"/>
            <p:cNvSpPr/>
            <p:nvPr/>
          </p:nvSpPr>
          <p:spPr>
            <a:xfrm>
              <a:off x="4645424" y="4137446"/>
              <a:ext cx="279872" cy="267127"/>
            </a:xfrm>
            <a:custGeom>
              <a:avLst/>
              <a:gdLst/>
              <a:ahLst/>
              <a:cxnLst/>
              <a:rect l="l" t="t" r="r" b="b"/>
              <a:pathLst>
                <a:path w="279872" h="267127">
                  <a:moveTo>
                    <a:pt x="139936" y="214"/>
                  </a:moveTo>
                  <a:cubicBezTo>
                    <a:pt x="92152" y="0"/>
                    <a:pt x="47907" y="25370"/>
                    <a:pt x="23953" y="66716"/>
                  </a:cubicBezTo>
                  <a:cubicBezTo>
                    <a:pt x="0" y="108063"/>
                    <a:pt x="0" y="159065"/>
                    <a:pt x="23953" y="200412"/>
                  </a:cubicBezTo>
                  <a:cubicBezTo>
                    <a:pt x="47907" y="241758"/>
                    <a:pt x="92152" y="267127"/>
                    <a:pt x="139936" y="266914"/>
                  </a:cubicBezTo>
                  <a:cubicBezTo>
                    <a:pt x="187719" y="267127"/>
                    <a:pt x="231965" y="241758"/>
                    <a:pt x="255918" y="200412"/>
                  </a:cubicBezTo>
                  <a:cubicBezTo>
                    <a:pt x="279872" y="159065"/>
                    <a:pt x="279872" y="108063"/>
                    <a:pt x="255918" y="66716"/>
                  </a:cubicBezTo>
                  <a:cubicBezTo>
                    <a:pt x="231965" y="25370"/>
                    <a:pt x="187719" y="0"/>
                    <a:pt x="139936" y="214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25" name="Freeform 25"/>
            <p:cNvSpPr/>
            <p:nvPr/>
          </p:nvSpPr>
          <p:spPr>
            <a:xfrm>
              <a:off x="5439174" y="-214"/>
              <a:ext cx="279872" cy="267127"/>
            </a:xfrm>
            <a:custGeom>
              <a:avLst/>
              <a:gdLst/>
              <a:ahLst/>
              <a:cxnLst/>
              <a:rect l="l" t="t" r="r" b="b"/>
              <a:pathLst>
                <a:path w="279872" h="267127">
                  <a:moveTo>
                    <a:pt x="139936" y="214"/>
                  </a:moveTo>
                  <a:cubicBezTo>
                    <a:pt x="92152" y="0"/>
                    <a:pt x="47907" y="25370"/>
                    <a:pt x="23953" y="66716"/>
                  </a:cubicBezTo>
                  <a:cubicBezTo>
                    <a:pt x="0" y="108063"/>
                    <a:pt x="0" y="159065"/>
                    <a:pt x="23953" y="200412"/>
                  </a:cubicBezTo>
                  <a:cubicBezTo>
                    <a:pt x="47907" y="241758"/>
                    <a:pt x="92152" y="267128"/>
                    <a:pt x="139936" y="266914"/>
                  </a:cubicBezTo>
                  <a:cubicBezTo>
                    <a:pt x="187719" y="267128"/>
                    <a:pt x="231965" y="241758"/>
                    <a:pt x="255918" y="200412"/>
                  </a:cubicBezTo>
                  <a:cubicBezTo>
                    <a:pt x="279872" y="159065"/>
                    <a:pt x="279872" y="108063"/>
                    <a:pt x="255918" y="66716"/>
                  </a:cubicBezTo>
                  <a:cubicBezTo>
                    <a:pt x="231965" y="25370"/>
                    <a:pt x="187719" y="0"/>
                    <a:pt x="139936" y="214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26" name="Freeform 26"/>
            <p:cNvSpPr/>
            <p:nvPr/>
          </p:nvSpPr>
          <p:spPr>
            <a:xfrm>
              <a:off x="5439174" y="836716"/>
              <a:ext cx="279872" cy="267127"/>
            </a:xfrm>
            <a:custGeom>
              <a:avLst/>
              <a:gdLst/>
              <a:ahLst/>
              <a:cxnLst/>
              <a:rect l="l" t="t" r="r" b="b"/>
              <a:pathLst>
                <a:path w="279872" h="267127">
                  <a:moveTo>
                    <a:pt x="139936" y="214"/>
                  </a:moveTo>
                  <a:cubicBezTo>
                    <a:pt x="92152" y="0"/>
                    <a:pt x="47907" y="25370"/>
                    <a:pt x="23953" y="66716"/>
                  </a:cubicBezTo>
                  <a:cubicBezTo>
                    <a:pt x="0" y="108063"/>
                    <a:pt x="0" y="159065"/>
                    <a:pt x="23953" y="200412"/>
                  </a:cubicBezTo>
                  <a:cubicBezTo>
                    <a:pt x="47907" y="241758"/>
                    <a:pt x="92152" y="267128"/>
                    <a:pt x="139936" y="266914"/>
                  </a:cubicBezTo>
                  <a:cubicBezTo>
                    <a:pt x="187719" y="267128"/>
                    <a:pt x="231965" y="241758"/>
                    <a:pt x="255918" y="200412"/>
                  </a:cubicBezTo>
                  <a:cubicBezTo>
                    <a:pt x="279872" y="159065"/>
                    <a:pt x="279872" y="108063"/>
                    <a:pt x="255918" y="66716"/>
                  </a:cubicBezTo>
                  <a:cubicBezTo>
                    <a:pt x="231965" y="25370"/>
                    <a:pt x="187719" y="0"/>
                    <a:pt x="139936" y="214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27" name="Freeform 27"/>
            <p:cNvSpPr/>
            <p:nvPr/>
          </p:nvSpPr>
          <p:spPr>
            <a:xfrm>
              <a:off x="5439174" y="1672376"/>
              <a:ext cx="279872" cy="267127"/>
            </a:xfrm>
            <a:custGeom>
              <a:avLst/>
              <a:gdLst/>
              <a:ahLst/>
              <a:cxnLst/>
              <a:rect l="l" t="t" r="r" b="b"/>
              <a:pathLst>
                <a:path w="279872" h="267127">
                  <a:moveTo>
                    <a:pt x="139936" y="214"/>
                  </a:moveTo>
                  <a:cubicBezTo>
                    <a:pt x="92152" y="0"/>
                    <a:pt x="47907" y="25370"/>
                    <a:pt x="23953" y="66716"/>
                  </a:cubicBezTo>
                  <a:cubicBezTo>
                    <a:pt x="0" y="108063"/>
                    <a:pt x="0" y="159065"/>
                    <a:pt x="23953" y="200412"/>
                  </a:cubicBezTo>
                  <a:cubicBezTo>
                    <a:pt x="47907" y="241758"/>
                    <a:pt x="92152" y="267128"/>
                    <a:pt x="139936" y="266914"/>
                  </a:cubicBezTo>
                  <a:cubicBezTo>
                    <a:pt x="187719" y="267128"/>
                    <a:pt x="231965" y="241758"/>
                    <a:pt x="255918" y="200412"/>
                  </a:cubicBezTo>
                  <a:cubicBezTo>
                    <a:pt x="279872" y="159065"/>
                    <a:pt x="279872" y="108063"/>
                    <a:pt x="255918" y="66716"/>
                  </a:cubicBezTo>
                  <a:cubicBezTo>
                    <a:pt x="231965" y="25370"/>
                    <a:pt x="187719" y="0"/>
                    <a:pt x="139936" y="214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28" name="Freeform 28"/>
            <p:cNvSpPr/>
            <p:nvPr/>
          </p:nvSpPr>
          <p:spPr>
            <a:xfrm>
              <a:off x="5439174" y="2486446"/>
              <a:ext cx="279872" cy="267127"/>
            </a:xfrm>
            <a:custGeom>
              <a:avLst/>
              <a:gdLst/>
              <a:ahLst/>
              <a:cxnLst/>
              <a:rect l="l" t="t" r="r" b="b"/>
              <a:pathLst>
                <a:path w="279872" h="267127">
                  <a:moveTo>
                    <a:pt x="139936" y="214"/>
                  </a:moveTo>
                  <a:cubicBezTo>
                    <a:pt x="92152" y="0"/>
                    <a:pt x="47907" y="25370"/>
                    <a:pt x="23953" y="66716"/>
                  </a:cubicBezTo>
                  <a:cubicBezTo>
                    <a:pt x="0" y="108063"/>
                    <a:pt x="0" y="159065"/>
                    <a:pt x="23953" y="200412"/>
                  </a:cubicBezTo>
                  <a:cubicBezTo>
                    <a:pt x="47907" y="241758"/>
                    <a:pt x="92152" y="267128"/>
                    <a:pt x="139936" y="266914"/>
                  </a:cubicBezTo>
                  <a:cubicBezTo>
                    <a:pt x="187719" y="267128"/>
                    <a:pt x="231965" y="241758"/>
                    <a:pt x="255918" y="200412"/>
                  </a:cubicBezTo>
                  <a:cubicBezTo>
                    <a:pt x="279872" y="159065"/>
                    <a:pt x="279872" y="108063"/>
                    <a:pt x="255918" y="66716"/>
                  </a:cubicBezTo>
                  <a:cubicBezTo>
                    <a:pt x="231965" y="25370"/>
                    <a:pt x="187719" y="0"/>
                    <a:pt x="139936" y="214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29" name="Freeform 29"/>
            <p:cNvSpPr/>
            <p:nvPr/>
          </p:nvSpPr>
          <p:spPr>
            <a:xfrm>
              <a:off x="5439174" y="3323377"/>
              <a:ext cx="279872" cy="267127"/>
            </a:xfrm>
            <a:custGeom>
              <a:avLst/>
              <a:gdLst/>
              <a:ahLst/>
              <a:cxnLst/>
              <a:rect l="l" t="t" r="r" b="b"/>
              <a:pathLst>
                <a:path w="279872" h="267127">
                  <a:moveTo>
                    <a:pt x="139936" y="213"/>
                  </a:moveTo>
                  <a:cubicBezTo>
                    <a:pt x="92152" y="0"/>
                    <a:pt x="47907" y="25369"/>
                    <a:pt x="23953" y="66715"/>
                  </a:cubicBezTo>
                  <a:cubicBezTo>
                    <a:pt x="0" y="108062"/>
                    <a:pt x="0" y="159064"/>
                    <a:pt x="23953" y="200411"/>
                  </a:cubicBezTo>
                  <a:cubicBezTo>
                    <a:pt x="47907" y="241757"/>
                    <a:pt x="92152" y="267127"/>
                    <a:pt x="139936" y="266913"/>
                  </a:cubicBezTo>
                  <a:cubicBezTo>
                    <a:pt x="187719" y="267127"/>
                    <a:pt x="231965" y="241757"/>
                    <a:pt x="255918" y="200411"/>
                  </a:cubicBezTo>
                  <a:cubicBezTo>
                    <a:pt x="279872" y="159064"/>
                    <a:pt x="279872" y="108062"/>
                    <a:pt x="255918" y="66715"/>
                  </a:cubicBezTo>
                  <a:cubicBezTo>
                    <a:pt x="231965" y="25369"/>
                    <a:pt x="187719" y="0"/>
                    <a:pt x="139936" y="213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30" name="Freeform 30"/>
            <p:cNvSpPr/>
            <p:nvPr/>
          </p:nvSpPr>
          <p:spPr>
            <a:xfrm>
              <a:off x="5439174" y="4137446"/>
              <a:ext cx="279872" cy="267127"/>
            </a:xfrm>
            <a:custGeom>
              <a:avLst/>
              <a:gdLst/>
              <a:ahLst/>
              <a:cxnLst/>
              <a:rect l="l" t="t" r="r" b="b"/>
              <a:pathLst>
                <a:path w="279872" h="267127">
                  <a:moveTo>
                    <a:pt x="139936" y="214"/>
                  </a:moveTo>
                  <a:cubicBezTo>
                    <a:pt x="92152" y="0"/>
                    <a:pt x="47907" y="25370"/>
                    <a:pt x="23953" y="66716"/>
                  </a:cubicBezTo>
                  <a:cubicBezTo>
                    <a:pt x="0" y="108063"/>
                    <a:pt x="0" y="159065"/>
                    <a:pt x="23953" y="200412"/>
                  </a:cubicBezTo>
                  <a:cubicBezTo>
                    <a:pt x="47907" y="241758"/>
                    <a:pt x="92152" y="267127"/>
                    <a:pt x="139936" y="266914"/>
                  </a:cubicBezTo>
                  <a:cubicBezTo>
                    <a:pt x="187719" y="267127"/>
                    <a:pt x="231965" y="241758"/>
                    <a:pt x="255918" y="200412"/>
                  </a:cubicBezTo>
                  <a:cubicBezTo>
                    <a:pt x="279872" y="159065"/>
                    <a:pt x="279872" y="108063"/>
                    <a:pt x="255918" y="66716"/>
                  </a:cubicBezTo>
                  <a:cubicBezTo>
                    <a:pt x="231965" y="25370"/>
                    <a:pt x="187719" y="0"/>
                    <a:pt x="139936" y="214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31" name="Freeform 31"/>
            <p:cNvSpPr/>
            <p:nvPr/>
          </p:nvSpPr>
          <p:spPr>
            <a:xfrm>
              <a:off x="-6649" y="-1486"/>
              <a:ext cx="282538" cy="269671"/>
            </a:xfrm>
            <a:custGeom>
              <a:avLst/>
              <a:gdLst/>
              <a:ahLst/>
              <a:cxnLst/>
              <a:rect l="l" t="t" r="r" b="b"/>
              <a:pathLst>
                <a:path w="282538" h="269671">
                  <a:moveTo>
                    <a:pt x="141269" y="216"/>
                  </a:moveTo>
                  <a:cubicBezTo>
                    <a:pt x="93030" y="0"/>
                    <a:pt x="48364" y="25611"/>
                    <a:pt x="24182" y="67352"/>
                  </a:cubicBezTo>
                  <a:cubicBezTo>
                    <a:pt x="0" y="109092"/>
                    <a:pt x="0" y="160580"/>
                    <a:pt x="24182" y="202320"/>
                  </a:cubicBezTo>
                  <a:cubicBezTo>
                    <a:pt x="48364" y="244061"/>
                    <a:pt x="93030" y="269672"/>
                    <a:pt x="141269" y="269456"/>
                  </a:cubicBezTo>
                  <a:cubicBezTo>
                    <a:pt x="189508" y="269672"/>
                    <a:pt x="234174" y="244061"/>
                    <a:pt x="258356" y="202320"/>
                  </a:cubicBezTo>
                  <a:cubicBezTo>
                    <a:pt x="282538" y="160580"/>
                    <a:pt x="282538" y="109092"/>
                    <a:pt x="258356" y="67352"/>
                  </a:cubicBezTo>
                  <a:cubicBezTo>
                    <a:pt x="234174" y="25611"/>
                    <a:pt x="189508" y="0"/>
                    <a:pt x="141269" y="216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32" name="Freeform 32"/>
            <p:cNvSpPr/>
            <p:nvPr/>
          </p:nvSpPr>
          <p:spPr>
            <a:xfrm>
              <a:off x="-6649" y="835444"/>
              <a:ext cx="282538" cy="269671"/>
            </a:xfrm>
            <a:custGeom>
              <a:avLst/>
              <a:gdLst/>
              <a:ahLst/>
              <a:cxnLst/>
              <a:rect l="l" t="t" r="r" b="b"/>
              <a:pathLst>
                <a:path w="282538" h="269671">
                  <a:moveTo>
                    <a:pt x="141269" y="216"/>
                  </a:moveTo>
                  <a:cubicBezTo>
                    <a:pt x="93031" y="0"/>
                    <a:pt x="48364" y="25611"/>
                    <a:pt x="24182" y="67352"/>
                  </a:cubicBezTo>
                  <a:cubicBezTo>
                    <a:pt x="0" y="109092"/>
                    <a:pt x="0" y="160580"/>
                    <a:pt x="24182" y="202320"/>
                  </a:cubicBezTo>
                  <a:cubicBezTo>
                    <a:pt x="48364" y="244061"/>
                    <a:pt x="93031" y="269672"/>
                    <a:pt x="141269" y="269456"/>
                  </a:cubicBezTo>
                  <a:cubicBezTo>
                    <a:pt x="189508" y="269672"/>
                    <a:pt x="234174" y="244061"/>
                    <a:pt x="258356" y="202320"/>
                  </a:cubicBezTo>
                  <a:cubicBezTo>
                    <a:pt x="282538" y="160580"/>
                    <a:pt x="282538" y="109092"/>
                    <a:pt x="258356" y="67352"/>
                  </a:cubicBezTo>
                  <a:cubicBezTo>
                    <a:pt x="234174" y="25611"/>
                    <a:pt x="189508" y="0"/>
                    <a:pt x="141269" y="216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33" name="Freeform 33"/>
            <p:cNvSpPr/>
            <p:nvPr/>
          </p:nvSpPr>
          <p:spPr>
            <a:xfrm>
              <a:off x="-6649" y="1671104"/>
              <a:ext cx="282538" cy="269671"/>
            </a:xfrm>
            <a:custGeom>
              <a:avLst/>
              <a:gdLst/>
              <a:ahLst/>
              <a:cxnLst/>
              <a:rect l="l" t="t" r="r" b="b"/>
              <a:pathLst>
                <a:path w="282538" h="269671">
                  <a:moveTo>
                    <a:pt x="141269" y="216"/>
                  </a:moveTo>
                  <a:cubicBezTo>
                    <a:pt x="93031" y="0"/>
                    <a:pt x="48364" y="25611"/>
                    <a:pt x="24182" y="67352"/>
                  </a:cubicBezTo>
                  <a:cubicBezTo>
                    <a:pt x="0" y="109092"/>
                    <a:pt x="0" y="160580"/>
                    <a:pt x="24182" y="202320"/>
                  </a:cubicBezTo>
                  <a:cubicBezTo>
                    <a:pt x="48364" y="244061"/>
                    <a:pt x="93031" y="269672"/>
                    <a:pt x="141269" y="269456"/>
                  </a:cubicBezTo>
                  <a:cubicBezTo>
                    <a:pt x="189508" y="269672"/>
                    <a:pt x="234174" y="244061"/>
                    <a:pt x="258356" y="202320"/>
                  </a:cubicBezTo>
                  <a:cubicBezTo>
                    <a:pt x="282538" y="160580"/>
                    <a:pt x="282538" y="109092"/>
                    <a:pt x="258356" y="67352"/>
                  </a:cubicBezTo>
                  <a:cubicBezTo>
                    <a:pt x="234174" y="25611"/>
                    <a:pt x="189508" y="0"/>
                    <a:pt x="141269" y="216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34" name="Freeform 34"/>
            <p:cNvSpPr/>
            <p:nvPr/>
          </p:nvSpPr>
          <p:spPr>
            <a:xfrm>
              <a:off x="-6649" y="2485174"/>
              <a:ext cx="282538" cy="269671"/>
            </a:xfrm>
            <a:custGeom>
              <a:avLst/>
              <a:gdLst/>
              <a:ahLst/>
              <a:cxnLst/>
              <a:rect l="l" t="t" r="r" b="b"/>
              <a:pathLst>
                <a:path w="282538" h="269671">
                  <a:moveTo>
                    <a:pt x="141269" y="216"/>
                  </a:moveTo>
                  <a:cubicBezTo>
                    <a:pt x="93031" y="0"/>
                    <a:pt x="48364" y="25611"/>
                    <a:pt x="24182" y="67352"/>
                  </a:cubicBezTo>
                  <a:cubicBezTo>
                    <a:pt x="0" y="109092"/>
                    <a:pt x="0" y="160580"/>
                    <a:pt x="24182" y="202320"/>
                  </a:cubicBezTo>
                  <a:cubicBezTo>
                    <a:pt x="48364" y="244061"/>
                    <a:pt x="93031" y="269672"/>
                    <a:pt x="141269" y="269456"/>
                  </a:cubicBezTo>
                  <a:cubicBezTo>
                    <a:pt x="189508" y="269672"/>
                    <a:pt x="234174" y="244061"/>
                    <a:pt x="258356" y="202320"/>
                  </a:cubicBezTo>
                  <a:cubicBezTo>
                    <a:pt x="282538" y="160580"/>
                    <a:pt x="282538" y="109092"/>
                    <a:pt x="258356" y="67352"/>
                  </a:cubicBezTo>
                  <a:cubicBezTo>
                    <a:pt x="234174" y="25611"/>
                    <a:pt x="189508" y="0"/>
                    <a:pt x="141269" y="216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35" name="Freeform 35"/>
            <p:cNvSpPr/>
            <p:nvPr/>
          </p:nvSpPr>
          <p:spPr>
            <a:xfrm>
              <a:off x="-5316" y="3323377"/>
              <a:ext cx="279872" cy="267127"/>
            </a:xfrm>
            <a:custGeom>
              <a:avLst/>
              <a:gdLst/>
              <a:ahLst/>
              <a:cxnLst/>
              <a:rect l="l" t="t" r="r" b="b"/>
              <a:pathLst>
                <a:path w="279872" h="267127">
                  <a:moveTo>
                    <a:pt x="139936" y="213"/>
                  </a:moveTo>
                  <a:cubicBezTo>
                    <a:pt x="92153" y="0"/>
                    <a:pt x="47907" y="25369"/>
                    <a:pt x="23954" y="66715"/>
                  </a:cubicBezTo>
                  <a:cubicBezTo>
                    <a:pt x="0" y="108062"/>
                    <a:pt x="0" y="159064"/>
                    <a:pt x="23954" y="200411"/>
                  </a:cubicBezTo>
                  <a:cubicBezTo>
                    <a:pt x="47907" y="241757"/>
                    <a:pt x="92153" y="267127"/>
                    <a:pt x="139936" y="266913"/>
                  </a:cubicBezTo>
                  <a:cubicBezTo>
                    <a:pt x="187719" y="267127"/>
                    <a:pt x="231965" y="241757"/>
                    <a:pt x="255918" y="200411"/>
                  </a:cubicBezTo>
                  <a:cubicBezTo>
                    <a:pt x="279872" y="159064"/>
                    <a:pt x="279872" y="108062"/>
                    <a:pt x="255918" y="66715"/>
                  </a:cubicBezTo>
                  <a:cubicBezTo>
                    <a:pt x="231965" y="25369"/>
                    <a:pt x="187719" y="0"/>
                    <a:pt x="139936" y="213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36" name="Freeform 36"/>
            <p:cNvSpPr/>
            <p:nvPr/>
          </p:nvSpPr>
          <p:spPr>
            <a:xfrm>
              <a:off x="-5316" y="4137446"/>
              <a:ext cx="279872" cy="267127"/>
            </a:xfrm>
            <a:custGeom>
              <a:avLst/>
              <a:gdLst/>
              <a:ahLst/>
              <a:cxnLst/>
              <a:rect l="l" t="t" r="r" b="b"/>
              <a:pathLst>
                <a:path w="279872" h="267127">
                  <a:moveTo>
                    <a:pt x="139936" y="214"/>
                  </a:moveTo>
                  <a:cubicBezTo>
                    <a:pt x="92153" y="0"/>
                    <a:pt x="47907" y="25370"/>
                    <a:pt x="23954" y="66716"/>
                  </a:cubicBezTo>
                  <a:cubicBezTo>
                    <a:pt x="0" y="108063"/>
                    <a:pt x="0" y="159065"/>
                    <a:pt x="23954" y="200412"/>
                  </a:cubicBezTo>
                  <a:cubicBezTo>
                    <a:pt x="47907" y="241758"/>
                    <a:pt x="92153" y="267127"/>
                    <a:pt x="139936" y="266914"/>
                  </a:cubicBezTo>
                  <a:cubicBezTo>
                    <a:pt x="187719" y="267127"/>
                    <a:pt x="231965" y="241758"/>
                    <a:pt x="255918" y="200412"/>
                  </a:cubicBezTo>
                  <a:cubicBezTo>
                    <a:pt x="279872" y="159065"/>
                    <a:pt x="279872" y="108063"/>
                    <a:pt x="255918" y="66716"/>
                  </a:cubicBezTo>
                  <a:cubicBezTo>
                    <a:pt x="231965" y="25370"/>
                    <a:pt x="187719" y="0"/>
                    <a:pt x="139936" y="214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37" name="Freeform 37"/>
            <p:cNvSpPr/>
            <p:nvPr/>
          </p:nvSpPr>
          <p:spPr>
            <a:xfrm>
              <a:off x="785831" y="-1486"/>
              <a:ext cx="282538" cy="269671"/>
            </a:xfrm>
            <a:custGeom>
              <a:avLst/>
              <a:gdLst/>
              <a:ahLst/>
              <a:cxnLst/>
              <a:rect l="l" t="t" r="r" b="b"/>
              <a:pathLst>
                <a:path w="282538" h="269671">
                  <a:moveTo>
                    <a:pt x="141269" y="216"/>
                  </a:moveTo>
                  <a:cubicBezTo>
                    <a:pt x="93030" y="0"/>
                    <a:pt x="48364" y="25611"/>
                    <a:pt x="24182" y="67352"/>
                  </a:cubicBezTo>
                  <a:cubicBezTo>
                    <a:pt x="0" y="109092"/>
                    <a:pt x="0" y="160580"/>
                    <a:pt x="24182" y="202320"/>
                  </a:cubicBezTo>
                  <a:cubicBezTo>
                    <a:pt x="48364" y="244061"/>
                    <a:pt x="93030" y="269672"/>
                    <a:pt x="141269" y="269456"/>
                  </a:cubicBezTo>
                  <a:cubicBezTo>
                    <a:pt x="189508" y="269672"/>
                    <a:pt x="234174" y="244061"/>
                    <a:pt x="258356" y="202320"/>
                  </a:cubicBezTo>
                  <a:cubicBezTo>
                    <a:pt x="282538" y="160580"/>
                    <a:pt x="282538" y="109092"/>
                    <a:pt x="258356" y="67352"/>
                  </a:cubicBezTo>
                  <a:cubicBezTo>
                    <a:pt x="234174" y="25611"/>
                    <a:pt x="189508" y="0"/>
                    <a:pt x="141269" y="216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38" name="Freeform 38"/>
            <p:cNvSpPr/>
            <p:nvPr/>
          </p:nvSpPr>
          <p:spPr>
            <a:xfrm>
              <a:off x="785831" y="835444"/>
              <a:ext cx="282538" cy="269671"/>
            </a:xfrm>
            <a:custGeom>
              <a:avLst/>
              <a:gdLst/>
              <a:ahLst/>
              <a:cxnLst/>
              <a:rect l="l" t="t" r="r" b="b"/>
              <a:pathLst>
                <a:path w="282538" h="269671">
                  <a:moveTo>
                    <a:pt x="141269" y="216"/>
                  </a:moveTo>
                  <a:cubicBezTo>
                    <a:pt x="93030" y="0"/>
                    <a:pt x="48364" y="25611"/>
                    <a:pt x="24182" y="67352"/>
                  </a:cubicBezTo>
                  <a:cubicBezTo>
                    <a:pt x="0" y="109092"/>
                    <a:pt x="0" y="160580"/>
                    <a:pt x="24182" y="202320"/>
                  </a:cubicBezTo>
                  <a:cubicBezTo>
                    <a:pt x="48364" y="244061"/>
                    <a:pt x="93030" y="269672"/>
                    <a:pt x="141269" y="269456"/>
                  </a:cubicBezTo>
                  <a:cubicBezTo>
                    <a:pt x="189508" y="269672"/>
                    <a:pt x="234174" y="244061"/>
                    <a:pt x="258356" y="202320"/>
                  </a:cubicBezTo>
                  <a:cubicBezTo>
                    <a:pt x="282538" y="160580"/>
                    <a:pt x="282538" y="109092"/>
                    <a:pt x="258356" y="67352"/>
                  </a:cubicBezTo>
                  <a:cubicBezTo>
                    <a:pt x="234174" y="25611"/>
                    <a:pt x="189508" y="0"/>
                    <a:pt x="141269" y="216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39" name="Freeform 39"/>
            <p:cNvSpPr/>
            <p:nvPr/>
          </p:nvSpPr>
          <p:spPr>
            <a:xfrm>
              <a:off x="785831" y="1671104"/>
              <a:ext cx="282538" cy="269671"/>
            </a:xfrm>
            <a:custGeom>
              <a:avLst/>
              <a:gdLst/>
              <a:ahLst/>
              <a:cxnLst/>
              <a:rect l="l" t="t" r="r" b="b"/>
              <a:pathLst>
                <a:path w="282538" h="269671">
                  <a:moveTo>
                    <a:pt x="141269" y="216"/>
                  </a:moveTo>
                  <a:cubicBezTo>
                    <a:pt x="93030" y="0"/>
                    <a:pt x="48364" y="25611"/>
                    <a:pt x="24182" y="67352"/>
                  </a:cubicBezTo>
                  <a:cubicBezTo>
                    <a:pt x="0" y="109092"/>
                    <a:pt x="0" y="160580"/>
                    <a:pt x="24182" y="202320"/>
                  </a:cubicBezTo>
                  <a:cubicBezTo>
                    <a:pt x="48364" y="244061"/>
                    <a:pt x="93030" y="269672"/>
                    <a:pt x="141269" y="269456"/>
                  </a:cubicBezTo>
                  <a:cubicBezTo>
                    <a:pt x="189508" y="269672"/>
                    <a:pt x="234174" y="244061"/>
                    <a:pt x="258356" y="202320"/>
                  </a:cubicBezTo>
                  <a:cubicBezTo>
                    <a:pt x="282538" y="160580"/>
                    <a:pt x="282538" y="109092"/>
                    <a:pt x="258356" y="67352"/>
                  </a:cubicBezTo>
                  <a:cubicBezTo>
                    <a:pt x="234174" y="25611"/>
                    <a:pt x="189508" y="0"/>
                    <a:pt x="141269" y="216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40" name="Freeform 40"/>
            <p:cNvSpPr/>
            <p:nvPr/>
          </p:nvSpPr>
          <p:spPr>
            <a:xfrm>
              <a:off x="785831" y="2485174"/>
              <a:ext cx="282538" cy="269671"/>
            </a:xfrm>
            <a:custGeom>
              <a:avLst/>
              <a:gdLst/>
              <a:ahLst/>
              <a:cxnLst/>
              <a:rect l="l" t="t" r="r" b="b"/>
              <a:pathLst>
                <a:path w="282538" h="269671">
                  <a:moveTo>
                    <a:pt x="141269" y="216"/>
                  </a:moveTo>
                  <a:cubicBezTo>
                    <a:pt x="93030" y="0"/>
                    <a:pt x="48364" y="25611"/>
                    <a:pt x="24182" y="67352"/>
                  </a:cubicBezTo>
                  <a:cubicBezTo>
                    <a:pt x="0" y="109092"/>
                    <a:pt x="0" y="160580"/>
                    <a:pt x="24182" y="202320"/>
                  </a:cubicBezTo>
                  <a:cubicBezTo>
                    <a:pt x="48364" y="244061"/>
                    <a:pt x="93030" y="269672"/>
                    <a:pt x="141269" y="269456"/>
                  </a:cubicBezTo>
                  <a:cubicBezTo>
                    <a:pt x="189508" y="269672"/>
                    <a:pt x="234174" y="244061"/>
                    <a:pt x="258356" y="202320"/>
                  </a:cubicBezTo>
                  <a:cubicBezTo>
                    <a:pt x="282538" y="160580"/>
                    <a:pt x="282538" y="109092"/>
                    <a:pt x="258356" y="67352"/>
                  </a:cubicBezTo>
                  <a:cubicBezTo>
                    <a:pt x="234174" y="25611"/>
                    <a:pt x="189508" y="0"/>
                    <a:pt x="141269" y="216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41" name="Freeform 41"/>
            <p:cNvSpPr/>
            <p:nvPr/>
          </p:nvSpPr>
          <p:spPr>
            <a:xfrm>
              <a:off x="790924" y="3315953"/>
              <a:ext cx="272745" cy="281567"/>
            </a:xfrm>
            <a:custGeom>
              <a:avLst/>
              <a:gdLst/>
              <a:ahLst/>
              <a:cxnLst/>
              <a:rect l="l" t="t" r="r" b="b"/>
              <a:pathLst>
                <a:path w="272745" h="281567">
                  <a:moveTo>
                    <a:pt x="1835" y="136288"/>
                  </a:moveTo>
                  <a:cubicBezTo>
                    <a:pt x="0" y="184056"/>
                    <a:pt x="24117" y="229159"/>
                    <a:pt x="65049" y="254507"/>
                  </a:cubicBezTo>
                  <a:cubicBezTo>
                    <a:pt x="105981" y="279854"/>
                    <a:pt x="157465" y="281567"/>
                    <a:pt x="199991" y="258996"/>
                  </a:cubicBezTo>
                  <a:cubicBezTo>
                    <a:pt x="242517" y="236426"/>
                    <a:pt x="269579" y="193026"/>
                    <a:pt x="270923" y="145241"/>
                  </a:cubicBezTo>
                  <a:cubicBezTo>
                    <a:pt x="272745" y="97483"/>
                    <a:pt x="248626" y="52394"/>
                    <a:pt x="207701" y="27055"/>
                  </a:cubicBezTo>
                  <a:cubicBezTo>
                    <a:pt x="166776" y="1715"/>
                    <a:pt x="115305" y="0"/>
                    <a:pt x="72785" y="22559"/>
                  </a:cubicBezTo>
                  <a:cubicBezTo>
                    <a:pt x="30264" y="45118"/>
                    <a:pt x="3196" y="88501"/>
                    <a:pt x="1835" y="136275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42" name="Freeform 42"/>
            <p:cNvSpPr/>
            <p:nvPr/>
          </p:nvSpPr>
          <p:spPr>
            <a:xfrm>
              <a:off x="790029" y="4129715"/>
              <a:ext cx="273318" cy="283221"/>
            </a:xfrm>
            <a:custGeom>
              <a:avLst/>
              <a:gdLst/>
              <a:ahLst/>
              <a:cxnLst/>
              <a:rect l="l" t="t" r="r" b="b"/>
              <a:pathLst>
                <a:path w="273318" h="283221">
                  <a:moveTo>
                    <a:pt x="2121" y="137129"/>
                  </a:moveTo>
                  <a:cubicBezTo>
                    <a:pt x="0" y="185067"/>
                    <a:pt x="24043" y="230454"/>
                    <a:pt x="65080" y="255976"/>
                  </a:cubicBezTo>
                  <a:cubicBezTo>
                    <a:pt x="106117" y="281499"/>
                    <a:pt x="157819" y="283222"/>
                    <a:pt x="200464" y="260488"/>
                  </a:cubicBezTo>
                  <a:cubicBezTo>
                    <a:pt x="243109" y="237753"/>
                    <a:pt x="270121" y="194068"/>
                    <a:pt x="271196" y="146095"/>
                  </a:cubicBezTo>
                  <a:cubicBezTo>
                    <a:pt x="273318" y="98157"/>
                    <a:pt x="249274" y="52770"/>
                    <a:pt x="208237" y="27246"/>
                  </a:cubicBezTo>
                  <a:cubicBezTo>
                    <a:pt x="167200" y="1723"/>
                    <a:pt x="115497" y="0"/>
                    <a:pt x="72852" y="22735"/>
                  </a:cubicBezTo>
                  <a:cubicBezTo>
                    <a:pt x="30207" y="45470"/>
                    <a:pt x="3195" y="89156"/>
                    <a:pt x="2121" y="137129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43" name="Freeform 43"/>
            <p:cNvSpPr/>
            <p:nvPr/>
          </p:nvSpPr>
          <p:spPr>
            <a:xfrm>
              <a:off x="1557991" y="-1486"/>
              <a:ext cx="282538" cy="269671"/>
            </a:xfrm>
            <a:custGeom>
              <a:avLst/>
              <a:gdLst/>
              <a:ahLst/>
              <a:cxnLst/>
              <a:rect l="l" t="t" r="r" b="b"/>
              <a:pathLst>
                <a:path w="282538" h="269671">
                  <a:moveTo>
                    <a:pt x="141269" y="216"/>
                  </a:moveTo>
                  <a:cubicBezTo>
                    <a:pt x="93031" y="0"/>
                    <a:pt x="48364" y="25611"/>
                    <a:pt x="24182" y="67352"/>
                  </a:cubicBezTo>
                  <a:cubicBezTo>
                    <a:pt x="0" y="109092"/>
                    <a:pt x="0" y="160580"/>
                    <a:pt x="24182" y="202320"/>
                  </a:cubicBezTo>
                  <a:cubicBezTo>
                    <a:pt x="48364" y="244061"/>
                    <a:pt x="93031" y="269672"/>
                    <a:pt x="141269" y="269456"/>
                  </a:cubicBezTo>
                  <a:cubicBezTo>
                    <a:pt x="189508" y="269672"/>
                    <a:pt x="234174" y="244061"/>
                    <a:pt x="258356" y="202320"/>
                  </a:cubicBezTo>
                  <a:cubicBezTo>
                    <a:pt x="282538" y="160580"/>
                    <a:pt x="282538" y="109092"/>
                    <a:pt x="258356" y="67352"/>
                  </a:cubicBezTo>
                  <a:cubicBezTo>
                    <a:pt x="234174" y="25611"/>
                    <a:pt x="189508" y="0"/>
                    <a:pt x="141269" y="216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44" name="Freeform 44"/>
            <p:cNvSpPr/>
            <p:nvPr/>
          </p:nvSpPr>
          <p:spPr>
            <a:xfrm>
              <a:off x="1557991" y="835444"/>
              <a:ext cx="282538" cy="269671"/>
            </a:xfrm>
            <a:custGeom>
              <a:avLst/>
              <a:gdLst/>
              <a:ahLst/>
              <a:cxnLst/>
              <a:rect l="l" t="t" r="r" b="b"/>
              <a:pathLst>
                <a:path w="282538" h="269671">
                  <a:moveTo>
                    <a:pt x="141269" y="216"/>
                  </a:moveTo>
                  <a:cubicBezTo>
                    <a:pt x="93031" y="0"/>
                    <a:pt x="48364" y="25611"/>
                    <a:pt x="24182" y="67352"/>
                  </a:cubicBezTo>
                  <a:cubicBezTo>
                    <a:pt x="0" y="109092"/>
                    <a:pt x="0" y="160580"/>
                    <a:pt x="24182" y="202320"/>
                  </a:cubicBezTo>
                  <a:cubicBezTo>
                    <a:pt x="48364" y="244061"/>
                    <a:pt x="93031" y="269672"/>
                    <a:pt x="141269" y="269456"/>
                  </a:cubicBezTo>
                  <a:cubicBezTo>
                    <a:pt x="189508" y="269672"/>
                    <a:pt x="234174" y="244061"/>
                    <a:pt x="258356" y="202320"/>
                  </a:cubicBezTo>
                  <a:cubicBezTo>
                    <a:pt x="282538" y="160580"/>
                    <a:pt x="282538" y="109092"/>
                    <a:pt x="258356" y="67352"/>
                  </a:cubicBezTo>
                  <a:cubicBezTo>
                    <a:pt x="234174" y="25611"/>
                    <a:pt x="189508" y="0"/>
                    <a:pt x="141269" y="216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45" name="Freeform 45"/>
            <p:cNvSpPr/>
            <p:nvPr/>
          </p:nvSpPr>
          <p:spPr>
            <a:xfrm>
              <a:off x="1557991" y="1671104"/>
              <a:ext cx="282538" cy="269671"/>
            </a:xfrm>
            <a:custGeom>
              <a:avLst/>
              <a:gdLst/>
              <a:ahLst/>
              <a:cxnLst/>
              <a:rect l="l" t="t" r="r" b="b"/>
              <a:pathLst>
                <a:path w="282538" h="269671">
                  <a:moveTo>
                    <a:pt x="141269" y="216"/>
                  </a:moveTo>
                  <a:cubicBezTo>
                    <a:pt x="93031" y="0"/>
                    <a:pt x="48364" y="25611"/>
                    <a:pt x="24182" y="67352"/>
                  </a:cubicBezTo>
                  <a:cubicBezTo>
                    <a:pt x="0" y="109092"/>
                    <a:pt x="0" y="160580"/>
                    <a:pt x="24182" y="202320"/>
                  </a:cubicBezTo>
                  <a:cubicBezTo>
                    <a:pt x="48364" y="244061"/>
                    <a:pt x="93031" y="269672"/>
                    <a:pt x="141269" y="269456"/>
                  </a:cubicBezTo>
                  <a:cubicBezTo>
                    <a:pt x="189508" y="269672"/>
                    <a:pt x="234174" y="244061"/>
                    <a:pt x="258356" y="202320"/>
                  </a:cubicBezTo>
                  <a:cubicBezTo>
                    <a:pt x="282538" y="160580"/>
                    <a:pt x="282538" y="109092"/>
                    <a:pt x="258356" y="67352"/>
                  </a:cubicBezTo>
                  <a:cubicBezTo>
                    <a:pt x="234174" y="25611"/>
                    <a:pt x="189508" y="0"/>
                    <a:pt x="141269" y="216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46" name="Freeform 46"/>
            <p:cNvSpPr/>
            <p:nvPr/>
          </p:nvSpPr>
          <p:spPr>
            <a:xfrm>
              <a:off x="1557991" y="2485174"/>
              <a:ext cx="282538" cy="269671"/>
            </a:xfrm>
            <a:custGeom>
              <a:avLst/>
              <a:gdLst/>
              <a:ahLst/>
              <a:cxnLst/>
              <a:rect l="l" t="t" r="r" b="b"/>
              <a:pathLst>
                <a:path w="282538" h="269671">
                  <a:moveTo>
                    <a:pt x="141269" y="216"/>
                  </a:moveTo>
                  <a:cubicBezTo>
                    <a:pt x="93031" y="0"/>
                    <a:pt x="48364" y="25611"/>
                    <a:pt x="24182" y="67352"/>
                  </a:cubicBezTo>
                  <a:cubicBezTo>
                    <a:pt x="0" y="109092"/>
                    <a:pt x="0" y="160580"/>
                    <a:pt x="24182" y="202320"/>
                  </a:cubicBezTo>
                  <a:cubicBezTo>
                    <a:pt x="48364" y="244061"/>
                    <a:pt x="93031" y="269672"/>
                    <a:pt x="141269" y="269456"/>
                  </a:cubicBezTo>
                  <a:cubicBezTo>
                    <a:pt x="189508" y="269672"/>
                    <a:pt x="234174" y="244061"/>
                    <a:pt x="258356" y="202320"/>
                  </a:cubicBezTo>
                  <a:cubicBezTo>
                    <a:pt x="282538" y="160580"/>
                    <a:pt x="282538" y="109092"/>
                    <a:pt x="258356" y="67352"/>
                  </a:cubicBezTo>
                  <a:cubicBezTo>
                    <a:pt x="234174" y="25611"/>
                    <a:pt x="189508" y="0"/>
                    <a:pt x="141269" y="216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47" name="Freeform 47"/>
            <p:cNvSpPr/>
            <p:nvPr/>
          </p:nvSpPr>
          <p:spPr>
            <a:xfrm>
              <a:off x="1559324" y="3323377"/>
              <a:ext cx="279872" cy="267127"/>
            </a:xfrm>
            <a:custGeom>
              <a:avLst/>
              <a:gdLst/>
              <a:ahLst/>
              <a:cxnLst/>
              <a:rect l="l" t="t" r="r" b="b"/>
              <a:pathLst>
                <a:path w="279872" h="267127">
                  <a:moveTo>
                    <a:pt x="139936" y="213"/>
                  </a:moveTo>
                  <a:cubicBezTo>
                    <a:pt x="92153" y="0"/>
                    <a:pt x="47907" y="25369"/>
                    <a:pt x="23954" y="66715"/>
                  </a:cubicBezTo>
                  <a:cubicBezTo>
                    <a:pt x="0" y="108062"/>
                    <a:pt x="0" y="159064"/>
                    <a:pt x="23954" y="200411"/>
                  </a:cubicBezTo>
                  <a:cubicBezTo>
                    <a:pt x="47907" y="241757"/>
                    <a:pt x="92153" y="267127"/>
                    <a:pt x="139936" y="266913"/>
                  </a:cubicBezTo>
                  <a:cubicBezTo>
                    <a:pt x="187720" y="267127"/>
                    <a:pt x="231965" y="241757"/>
                    <a:pt x="255918" y="200411"/>
                  </a:cubicBezTo>
                  <a:cubicBezTo>
                    <a:pt x="279872" y="159064"/>
                    <a:pt x="279872" y="108062"/>
                    <a:pt x="255918" y="66715"/>
                  </a:cubicBezTo>
                  <a:cubicBezTo>
                    <a:pt x="231965" y="25369"/>
                    <a:pt x="187720" y="0"/>
                    <a:pt x="139936" y="213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48" name="Freeform 48"/>
            <p:cNvSpPr/>
            <p:nvPr/>
          </p:nvSpPr>
          <p:spPr>
            <a:xfrm>
              <a:off x="1559324" y="4137446"/>
              <a:ext cx="279872" cy="267127"/>
            </a:xfrm>
            <a:custGeom>
              <a:avLst/>
              <a:gdLst/>
              <a:ahLst/>
              <a:cxnLst/>
              <a:rect l="l" t="t" r="r" b="b"/>
              <a:pathLst>
                <a:path w="279872" h="267127">
                  <a:moveTo>
                    <a:pt x="139936" y="214"/>
                  </a:moveTo>
                  <a:cubicBezTo>
                    <a:pt x="92153" y="0"/>
                    <a:pt x="47907" y="25370"/>
                    <a:pt x="23954" y="66716"/>
                  </a:cubicBezTo>
                  <a:cubicBezTo>
                    <a:pt x="0" y="108063"/>
                    <a:pt x="0" y="159065"/>
                    <a:pt x="23954" y="200412"/>
                  </a:cubicBezTo>
                  <a:cubicBezTo>
                    <a:pt x="47907" y="241758"/>
                    <a:pt x="92153" y="267127"/>
                    <a:pt x="139936" y="266914"/>
                  </a:cubicBezTo>
                  <a:cubicBezTo>
                    <a:pt x="187720" y="267127"/>
                    <a:pt x="231965" y="241758"/>
                    <a:pt x="255918" y="200412"/>
                  </a:cubicBezTo>
                  <a:cubicBezTo>
                    <a:pt x="279872" y="159065"/>
                    <a:pt x="279872" y="108063"/>
                    <a:pt x="255918" y="66716"/>
                  </a:cubicBezTo>
                  <a:cubicBezTo>
                    <a:pt x="231965" y="25370"/>
                    <a:pt x="187720" y="0"/>
                    <a:pt x="139936" y="214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49" name="Freeform 49"/>
            <p:cNvSpPr/>
            <p:nvPr/>
          </p:nvSpPr>
          <p:spPr>
            <a:xfrm>
              <a:off x="2351804" y="-214"/>
              <a:ext cx="279872" cy="267127"/>
            </a:xfrm>
            <a:custGeom>
              <a:avLst/>
              <a:gdLst/>
              <a:ahLst/>
              <a:cxnLst/>
              <a:rect l="l" t="t" r="r" b="b"/>
              <a:pathLst>
                <a:path w="279872" h="267127">
                  <a:moveTo>
                    <a:pt x="139936" y="214"/>
                  </a:moveTo>
                  <a:cubicBezTo>
                    <a:pt x="92152" y="0"/>
                    <a:pt x="47907" y="25370"/>
                    <a:pt x="23954" y="66716"/>
                  </a:cubicBezTo>
                  <a:cubicBezTo>
                    <a:pt x="0" y="108063"/>
                    <a:pt x="0" y="159065"/>
                    <a:pt x="23954" y="200412"/>
                  </a:cubicBezTo>
                  <a:cubicBezTo>
                    <a:pt x="47907" y="241758"/>
                    <a:pt x="92152" y="267128"/>
                    <a:pt x="139936" y="266914"/>
                  </a:cubicBezTo>
                  <a:cubicBezTo>
                    <a:pt x="187719" y="267128"/>
                    <a:pt x="231965" y="241758"/>
                    <a:pt x="255918" y="200412"/>
                  </a:cubicBezTo>
                  <a:cubicBezTo>
                    <a:pt x="279872" y="159065"/>
                    <a:pt x="279872" y="108063"/>
                    <a:pt x="255918" y="66716"/>
                  </a:cubicBezTo>
                  <a:cubicBezTo>
                    <a:pt x="231965" y="25370"/>
                    <a:pt x="187719" y="0"/>
                    <a:pt x="139936" y="214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50" name="Freeform 50"/>
            <p:cNvSpPr/>
            <p:nvPr/>
          </p:nvSpPr>
          <p:spPr>
            <a:xfrm>
              <a:off x="2351804" y="836716"/>
              <a:ext cx="279872" cy="267127"/>
            </a:xfrm>
            <a:custGeom>
              <a:avLst/>
              <a:gdLst/>
              <a:ahLst/>
              <a:cxnLst/>
              <a:rect l="l" t="t" r="r" b="b"/>
              <a:pathLst>
                <a:path w="279872" h="267127">
                  <a:moveTo>
                    <a:pt x="139936" y="214"/>
                  </a:moveTo>
                  <a:cubicBezTo>
                    <a:pt x="92152" y="0"/>
                    <a:pt x="47907" y="25370"/>
                    <a:pt x="23954" y="66716"/>
                  </a:cubicBezTo>
                  <a:cubicBezTo>
                    <a:pt x="0" y="108063"/>
                    <a:pt x="0" y="159065"/>
                    <a:pt x="23954" y="200412"/>
                  </a:cubicBezTo>
                  <a:cubicBezTo>
                    <a:pt x="47907" y="241758"/>
                    <a:pt x="92152" y="267128"/>
                    <a:pt x="139936" y="266914"/>
                  </a:cubicBezTo>
                  <a:cubicBezTo>
                    <a:pt x="187719" y="267128"/>
                    <a:pt x="231965" y="241758"/>
                    <a:pt x="255918" y="200412"/>
                  </a:cubicBezTo>
                  <a:cubicBezTo>
                    <a:pt x="279872" y="159065"/>
                    <a:pt x="279872" y="108063"/>
                    <a:pt x="255918" y="66716"/>
                  </a:cubicBezTo>
                  <a:cubicBezTo>
                    <a:pt x="231965" y="25370"/>
                    <a:pt x="187719" y="0"/>
                    <a:pt x="139936" y="214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51" name="Freeform 51"/>
            <p:cNvSpPr/>
            <p:nvPr/>
          </p:nvSpPr>
          <p:spPr>
            <a:xfrm>
              <a:off x="2351804" y="1672376"/>
              <a:ext cx="279872" cy="267127"/>
            </a:xfrm>
            <a:custGeom>
              <a:avLst/>
              <a:gdLst/>
              <a:ahLst/>
              <a:cxnLst/>
              <a:rect l="l" t="t" r="r" b="b"/>
              <a:pathLst>
                <a:path w="279872" h="267127">
                  <a:moveTo>
                    <a:pt x="139936" y="214"/>
                  </a:moveTo>
                  <a:cubicBezTo>
                    <a:pt x="92152" y="0"/>
                    <a:pt x="47907" y="25370"/>
                    <a:pt x="23954" y="66716"/>
                  </a:cubicBezTo>
                  <a:cubicBezTo>
                    <a:pt x="0" y="108063"/>
                    <a:pt x="0" y="159065"/>
                    <a:pt x="23954" y="200412"/>
                  </a:cubicBezTo>
                  <a:cubicBezTo>
                    <a:pt x="47907" y="241758"/>
                    <a:pt x="92152" y="267128"/>
                    <a:pt x="139936" y="266914"/>
                  </a:cubicBezTo>
                  <a:cubicBezTo>
                    <a:pt x="187719" y="267128"/>
                    <a:pt x="231965" y="241758"/>
                    <a:pt x="255918" y="200412"/>
                  </a:cubicBezTo>
                  <a:cubicBezTo>
                    <a:pt x="279872" y="159065"/>
                    <a:pt x="279872" y="108063"/>
                    <a:pt x="255918" y="66716"/>
                  </a:cubicBezTo>
                  <a:cubicBezTo>
                    <a:pt x="231965" y="25370"/>
                    <a:pt x="187719" y="0"/>
                    <a:pt x="139936" y="214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52" name="Freeform 52"/>
            <p:cNvSpPr/>
            <p:nvPr/>
          </p:nvSpPr>
          <p:spPr>
            <a:xfrm>
              <a:off x="2351804" y="2486446"/>
              <a:ext cx="279872" cy="267127"/>
            </a:xfrm>
            <a:custGeom>
              <a:avLst/>
              <a:gdLst/>
              <a:ahLst/>
              <a:cxnLst/>
              <a:rect l="l" t="t" r="r" b="b"/>
              <a:pathLst>
                <a:path w="279872" h="267127">
                  <a:moveTo>
                    <a:pt x="139936" y="214"/>
                  </a:moveTo>
                  <a:cubicBezTo>
                    <a:pt x="92152" y="0"/>
                    <a:pt x="47907" y="25370"/>
                    <a:pt x="23954" y="66716"/>
                  </a:cubicBezTo>
                  <a:cubicBezTo>
                    <a:pt x="0" y="108063"/>
                    <a:pt x="0" y="159065"/>
                    <a:pt x="23954" y="200412"/>
                  </a:cubicBezTo>
                  <a:cubicBezTo>
                    <a:pt x="47907" y="241758"/>
                    <a:pt x="92152" y="267128"/>
                    <a:pt x="139936" y="266914"/>
                  </a:cubicBezTo>
                  <a:cubicBezTo>
                    <a:pt x="187719" y="267128"/>
                    <a:pt x="231965" y="241758"/>
                    <a:pt x="255918" y="200412"/>
                  </a:cubicBezTo>
                  <a:cubicBezTo>
                    <a:pt x="279872" y="159065"/>
                    <a:pt x="279872" y="108063"/>
                    <a:pt x="255918" y="66716"/>
                  </a:cubicBezTo>
                  <a:cubicBezTo>
                    <a:pt x="231965" y="25370"/>
                    <a:pt x="187719" y="0"/>
                    <a:pt x="139936" y="214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53" name="Freeform 53"/>
            <p:cNvSpPr/>
            <p:nvPr/>
          </p:nvSpPr>
          <p:spPr>
            <a:xfrm>
              <a:off x="2351804" y="3323377"/>
              <a:ext cx="279872" cy="267127"/>
            </a:xfrm>
            <a:custGeom>
              <a:avLst/>
              <a:gdLst/>
              <a:ahLst/>
              <a:cxnLst/>
              <a:rect l="l" t="t" r="r" b="b"/>
              <a:pathLst>
                <a:path w="279872" h="267127">
                  <a:moveTo>
                    <a:pt x="139936" y="213"/>
                  </a:moveTo>
                  <a:cubicBezTo>
                    <a:pt x="92152" y="0"/>
                    <a:pt x="47907" y="25369"/>
                    <a:pt x="23954" y="66715"/>
                  </a:cubicBezTo>
                  <a:cubicBezTo>
                    <a:pt x="0" y="108062"/>
                    <a:pt x="0" y="159064"/>
                    <a:pt x="23954" y="200411"/>
                  </a:cubicBezTo>
                  <a:cubicBezTo>
                    <a:pt x="47907" y="241757"/>
                    <a:pt x="92152" y="267127"/>
                    <a:pt x="139936" y="266913"/>
                  </a:cubicBezTo>
                  <a:cubicBezTo>
                    <a:pt x="187719" y="267127"/>
                    <a:pt x="231965" y="241757"/>
                    <a:pt x="255918" y="200411"/>
                  </a:cubicBezTo>
                  <a:cubicBezTo>
                    <a:pt x="279872" y="159064"/>
                    <a:pt x="279872" y="108062"/>
                    <a:pt x="255918" y="66715"/>
                  </a:cubicBezTo>
                  <a:cubicBezTo>
                    <a:pt x="231965" y="25369"/>
                    <a:pt x="187719" y="0"/>
                    <a:pt x="139936" y="213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54" name="Freeform 54"/>
            <p:cNvSpPr/>
            <p:nvPr/>
          </p:nvSpPr>
          <p:spPr>
            <a:xfrm>
              <a:off x="2351804" y="4137446"/>
              <a:ext cx="279872" cy="267127"/>
            </a:xfrm>
            <a:custGeom>
              <a:avLst/>
              <a:gdLst/>
              <a:ahLst/>
              <a:cxnLst/>
              <a:rect l="l" t="t" r="r" b="b"/>
              <a:pathLst>
                <a:path w="279872" h="267127">
                  <a:moveTo>
                    <a:pt x="139936" y="214"/>
                  </a:moveTo>
                  <a:cubicBezTo>
                    <a:pt x="92152" y="0"/>
                    <a:pt x="47907" y="25370"/>
                    <a:pt x="23954" y="66716"/>
                  </a:cubicBezTo>
                  <a:cubicBezTo>
                    <a:pt x="0" y="108063"/>
                    <a:pt x="0" y="159065"/>
                    <a:pt x="23954" y="200412"/>
                  </a:cubicBezTo>
                  <a:cubicBezTo>
                    <a:pt x="47907" y="241758"/>
                    <a:pt x="92152" y="267127"/>
                    <a:pt x="139936" y="266914"/>
                  </a:cubicBezTo>
                  <a:cubicBezTo>
                    <a:pt x="187719" y="267127"/>
                    <a:pt x="231965" y="241758"/>
                    <a:pt x="255918" y="200412"/>
                  </a:cubicBezTo>
                  <a:cubicBezTo>
                    <a:pt x="279872" y="159065"/>
                    <a:pt x="279872" y="108063"/>
                    <a:pt x="255918" y="66716"/>
                  </a:cubicBezTo>
                  <a:cubicBezTo>
                    <a:pt x="231965" y="25370"/>
                    <a:pt x="187719" y="0"/>
                    <a:pt x="139936" y="214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55" name="Group 55"/>
          <p:cNvGrpSpPr>
            <a:grpSpLocks noChangeAspect="1"/>
          </p:cNvGrpSpPr>
          <p:nvPr/>
        </p:nvGrpSpPr>
        <p:grpSpPr>
          <a:xfrm>
            <a:off x="8223777" y="2217206"/>
            <a:ext cx="3212045" cy="3212045"/>
            <a:chOff x="0" y="0"/>
            <a:chExt cx="6350000" cy="6350000"/>
          </a:xfrm>
        </p:grpSpPr>
        <p:sp>
          <p:nvSpPr>
            <p:cNvPr id="56" name="Freeform 56"/>
            <p:cNvSpPr/>
            <p:nvPr/>
          </p:nvSpPr>
          <p:spPr>
            <a:xfrm>
              <a:off x="-156812" y="-5088"/>
              <a:ext cx="6663624" cy="6360176"/>
            </a:xfrm>
            <a:custGeom>
              <a:avLst/>
              <a:gdLst/>
              <a:ahLst/>
              <a:cxnLst/>
              <a:rect l="l" t="t" r="r" b="b"/>
              <a:pathLst>
                <a:path w="6663624" h="6360176">
                  <a:moveTo>
                    <a:pt x="3331812" y="5088"/>
                  </a:moveTo>
                  <a:lnTo>
                    <a:pt x="3331812" y="5088"/>
                  </a:lnTo>
                  <a:cubicBezTo>
                    <a:pt x="2194111" y="0"/>
                    <a:pt x="1140649" y="604036"/>
                    <a:pt x="570324" y="1588475"/>
                  </a:cubicBezTo>
                  <a:cubicBezTo>
                    <a:pt x="0" y="2572913"/>
                    <a:pt x="0" y="3787263"/>
                    <a:pt x="570324" y="4771701"/>
                  </a:cubicBezTo>
                  <a:cubicBezTo>
                    <a:pt x="1140649" y="5756140"/>
                    <a:pt x="2194111" y="6360176"/>
                    <a:pt x="3331812" y="6355088"/>
                  </a:cubicBezTo>
                  <a:cubicBezTo>
                    <a:pt x="4469513" y="6360176"/>
                    <a:pt x="5522976" y="5756140"/>
                    <a:pt x="6093300" y="4771701"/>
                  </a:cubicBezTo>
                  <a:cubicBezTo>
                    <a:pt x="6663624" y="3787263"/>
                    <a:pt x="6663624" y="2572913"/>
                    <a:pt x="6093300" y="1588475"/>
                  </a:cubicBezTo>
                  <a:cubicBezTo>
                    <a:pt x="5522976" y="604036"/>
                    <a:pt x="4469513" y="0"/>
                    <a:pt x="3331812" y="5088"/>
                  </a:cubicBezTo>
                  <a:close/>
                </a:path>
              </a:pathLst>
            </a:custGeom>
            <a:solidFill>
              <a:srgbClr val="582B72"/>
            </a:solidFill>
          </p:spPr>
        </p:sp>
      </p:grpSp>
      <p:grpSp>
        <p:nvGrpSpPr>
          <p:cNvPr id="57" name="Group 57"/>
          <p:cNvGrpSpPr>
            <a:grpSpLocks noChangeAspect="1"/>
          </p:cNvGrpSpPr>
          <p:nvPr/>
        </p:nvGrpSpPr>
        <p:grpSpPr>
          <a:xfrm>
            <a:off x="8362950" y="2369820"/>
            <a:ext cx="3131922" cy="3131922"/>
            <a:chOff x="0" y="0"/>
            <a:chExt cx="6350000" cy="6350000"/>
          </a:xfrm>
        </p:grpSpPr>
        <p:sp>
          <p:nvSpPr>
            <p:cNvPr id="58" name="Freeform 58"/>
            <p:cNvSpPr/>
            <p:nvPr/>
          </p:nvSpPr>
          <p:spPr>
            <a:xfrm>
              <a:off x="10160" y="10160"/>
              <a:ext cx="6329680" cy="6329680"/>
            </a:xfrm>
            <a:custGeom>
              <a:avLst/>
              <a:gdLst/>
              <a:ahLst/>
              <a:cxnLst/>
              <a:rect l="l" t="t" r="r" b="b"/>
              <a:pathLst>
                <a:path w="6329680" h="6329680">
                  <a:moveTo>
                    <a:pt x="3164840" y="6329680"/>
                  </a:moveTo>
                  <a:cubicBezTo>
                    <a:pt x="2319020" y="6329680"/>
                    <a:pt x="1524000" y="6000750"/>
                    <a:pt x="927100" y="5402580"/>
                  </a:cubicBezTo>
                  <a:cubicBezTo>
                    <a:pt x="328930" y="4804410"/>
                    <a:pt x="0" y="4009390"/>
                    <a:pt x="0" y="3164840"/>
                  </a:cubicBezTo>
                  <a:cubicBezTo>
                    <a:pt x="0" y="2319020"/>
                    <a:pt x="328930" y="1524000"/>
                    <a:pt x="927100" y="927100"/>
                  </a:cubicBezTo>
                  <a:cubicBezTo>
                    <a:pt x="1525270" y="328930"/>
                    <a:pt x="2320290" y="0"/>
                    <a:pt x="3164840" y="0"/>
                  </a:cubicBezTo>
                  <a:cubicBezTo>
                    <a:pt x="4010660" y="0"/>
                    <a:pt x="4805680" y="328930"/>
                    <a:pt x="5402580" y="927100"/>
                  </a:cubicBezTo>
                  <a:cubicBezTo>
                    <a:pt x="6000750" y="1525270"/>
                    <a:pt x="6329680" y="2320290"/>
                    <a:pt x="6329680" y="3164840"/>
                  </a:cubicBezTo>
                  <a:cubicBezTo>
                    <a:pt x="6329680" y="4010660"/>
                    <a:pt x="6000750" y="4805680"/>
                    <a:pt x="5402580" y="5402580"/>
                  </a:cubicBezTo>
                  <a:cubicBezTo>
                    <a:pt x="4805680" y="6000750"/>
                    <a:pt x="4010660" y="6329680"/>
                    <a:pt x="3164840" y="6329680"/>
                  </a:cubicBezTo>
                  <a:close/>
                  <a:moveTo>
                    <a:pt x="3164840" y="254000"/>
                  </a:moveTo>
                  <a:cubicBezTo>
                    <a:pt x="2387600" y="254000"/>
                    <a:pt x="1656080" y="556260"/>
                    <a:pt x="1106170" y="1106170"/>
                  </a:cubicBezTo>
                  <a:cubicBezTo>
                    <a:pt x="556260" y="1656080"/>
                    <a:pt x="254000" y="2387600"/>
                    <a:pt x="254000" y="3164840"/>
                  </a:cubicBezTo>
                  <a:cubicBezTo>
                    <a:pt x="254000" y="3942080"/>
                    <a:pt x="556260" y="4673600"/>
                    <a:pt x="1106170" y="5223510"/>
                  </a:cubicBezTo>
                  <a:cubicBezTo>
                    <a:pt x="1656080" y="5773420"/>
                    <a:pt x="2387600" y="6075680"/>
                    <a:pt x="3164840" y="6075680"/>
                  </a:cubicBezTo>
                  <a:cubicBezTo>
                    <a:pt x="3942080" y="6075680"/>
                    <a:pt x="4673600" y="5773420"/>
                    <a:pt x="5223510" y="5223510"/>
                  </a:cubicBezTo>
                  <a:cubicBezTo>
                    <a:pt x="5773420" y="4673600"/>
                    <a:pt x="6075680" y="3942080"/>
                    <a:pt x="6075680" y="3164840"/>
                  </a:cubicBezTo>
                  <a:cubicBezTo>
                    <a:pt x="6075680" y="2387600"/>
                    <a:pt x="5773420" y="1656080"/>
                    <a:pt x="5223510" y="1106170"/>
                  </a:cubicBezTo>
                  <a:cubicBezTo>
                    <a:pt x="4673600" y="556260"/>
                    <a:pt x="3942080" y="254000"/>
                    <a:pt x="3164840" y="25400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59" name="Group 59"/>
          <p:cNvGrpSpPr>
            <a:grpSpLocks noChangeAspect="1"/>
          </p:cNvGrpSpPr>
          <p:nvPr/>
        </p:nvGrpSpPr>
        <p:grpSpPr>
          <a:xfrm>
            <a:off x="-1395218" y="2711305"/>
            <a:ext cx="2790437" cy="2790437"/>
            <a:chOff x="0" y="0"/>
            <a:chExt cx="6350000" cy="6350000"/>
          </a:xfrm>
        </p:grpSpPr>
        <p:sp>
          <p:nvSpPr>
            <p:cNvPr id="60" name="Freeform 60"/>
            <p:cNvSpPr/>
            <p:nvPr/>
          </p:nvSpPr>
          <p:spPr>
            <a:xfrm>
              <a:off x="10160" y="10160"/>
              <a:ext cx="6329680" cy="6329680"/>
            </a:xfrm>
            <a:custGeom>
              <a:avLst/>
              <a:gdLst/>
              <a:ahLst/>
              <a:cxnLst/>
              <a:rect l="l" t="t" r="r" b="b"/>
              <a:pathLst>
                <a:path w="6329680" h="6329680">
                  <a:moveTo>
                    <a:pt x="3164840" y="6329680"/>
                  </a:moveTo>
                  <a:cubicBezTo>
                    <a:pt x="2319020" y="6329680"/>
                    <a:pt x="1524000" y="6000750"/>
                    <a:pt x="927100" y="5402580"/>
                  </a:cubicBezTo>
                  <a:cubicBezTo>
                    <a:pt x="328930" y="4804410"/>
                    <a:pt x="0" y="4009390"/>
                    <a:pt x="0" y="3164840"/>
                  </a:cubicBezTo>
                  <a:cubicBezTo>
                    <a:pt x="0" y="2319020"/>
                    <a:pt x="328930" y="1524000"/>
                    <a:pt x="927100" y="927100"/>
                  </a:cubicBezTo>
                  <a:cubicBezTo>
                    <a:pt x="1525270" y="328930"/>
                    <a:pt x="2320290" y="0"/>
                    <a:pt x="3164840" y="0"/>
                  </a:cubicBezTo>
                  <a:cubicBezTo>
                    <a:pt x="4010660" y="0"/>
                    <a:pt x="4805680" y="328930"/>
                    <a:pt x="5402580" y="927100"/>
                  </a:cubicBezTo>
                  <a:cubicBezTo>
                    <a:pt x="6000750" y="1525270"/>
                    <a:pt x="6329680" y="2320290"/>
                    <a:pt x="6329680" y="3164840"/>
                  </a:cubicBezTo>
                  <a:cubicBezTo>
                    <a:pt x="6329680" y="4010660"/>
                    <a:pt x="6000750" y="4805680"/>
                    <a:pt x="5402580" y="5402580"/>
                  </a:cubicBezTo>
                  <a:cubicBezTo>
                    <a:pt x="4805680" y="6000750"/>
                    <a:pt x="4010660" y="6329680"/>
                    <a:pt x="3164840" y="6329680"/>
                  </a:cubicBezTo>
                  <a:close/>
                  <a:moveTo>
                    <a:pt x="3164840" y="254000"/>
                  </a:moveTo>
                  <a:cubicBezTo>
                    <a:pt x="2387600" y="254000"/>
                    <a:pt x="1656080" y="556260"/>
                    <a:pt x="1106170" y="1106170"/>
                  </a:cubicBezTo>
                  <a:cubicBezTo>
                    <a:pt x="556260" y="1656080"/>
                    <a:pt x="254000" y="2387600"/>
                    <a:pt x="254000" y="3164840"/>
                  </a:cubicBezTo>
                  <a:cubicBezTo>
                    <a:pt x="254000" y="3942080"/>
                    <a:pt x="556260" y="4673600"/>
                    <a:pt x="1106170" y="5223510"/>
                  </a:cubicBezTo>
                  <a:cubicBezTo>
                    <a:pt x="1656080" y="5773420"/>
                    <a:pt x="2387600" y="6075680"/>
                    <a:pt x="3164840" y="6075680"/>
                  </a:cubicBezTo>
                  <a:cubicBezTo>
                    <a:pt x="3942080" y="6075680"/>
                    <a:pt x="4673600" y="5773420"/>
                    <a:pt x="5223510" y="5223510"/>
                  </a:cubicBezTo>
                  <a:cubicBezTo>
                    <a:pt x="5773420" y="4673600"/>
                    <a:pt x="6075680" y="3942080"/>
                    <a:pt x="6075680" y="3164840"/>
                  </a:cubicBezTo>
                  <a:cubicBezTo>
                    <a:pt x="6075680" y="2387600"/>
                    <a:pt x="5773420" y="1656080"/>
                    <a:pt x="5223510" y="1106170"/>
                  </a:cubicBezTo>
                  <a:cubicBezTo>
                    <a:pt x="4673600" y="556260"/>
                    <a:pt x="3942080" y="254000"/>
                    <a:pt x="3164840" y="25400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61" name="Group 61"/>
          <p:cNvGrpSpPr/>
          <p:nvPr/>
        </p:nvGrpSpPr>
        <p:grpSpPr>
          <a:xfrm>
            <a:off x="0" y="-16337"/>
            <a:ext cx="3230865" cy="1780910"/>
            <a:chOff x="0" y="0"/>
            <a:chExt cx="1100766" cy="606762"/>
          </a:xfrm>
        </p:grpSpPr>
        <p:sp>
          <p:nvSpPr>
            <p:cNvPr id="62" name="Freeform 62"/>
            <p:cNvSpPr/>
            <p:nvPr/>
          </p:nvSpPr>
          <p:spPr>
            <a:xfrm>
              <a:off x="0" y="0"/>
              <a:ext cx="1100766" cy="606762"/>
            </a:xfrm>
            <a:custGeom>
              <a:avLst/>
              <a:gdLst/>
              <a:ahLst/>
              <a:cxnLst/>
              <a:rect l="l" t="t" r="r" b="b"/>
              <a:pathLst>
                <a:path w="1100766" h="606762">
                  <a:moveTo>
                    <a:pt x="0" y="0"/>
                  </a:moveTo>
                  <a:lnTo>
                    <a:pt x="1100766" y="0"/>
                  </a:lnTo>
                  <a:lnTo>
                    <a:pt x="1100766" y="606762"/>
                  </a:lnTo>
                  <a:lnTo>
                    <a:pt x="0" y="606762"/>
                  </a:lnTo>
                  <a:close/>
                </a:path>
              </a:pathLst>
            </a:custGeom>
            <a:solidFill>
              <a:srgbClr val="B160C2"/>
            </a:solidFill>
          </p:spPr>
        </p:sp>
        <p:sp>
          <p:nvSpPr>
            <p:cNvPr id="63" name="TextBox 63"/>
            <p:cNvSpPr txBox="1"/>
            <p:nvPr/>
          </p:nvSpPr>
          <p:spPr>
            <a:xfrm>
              <a:off x="0" y="-28575"/>
              <a:ext cx="1100766" cy="63533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4" name="Freeform 64"/>
          <p:cNvSpPr/>
          <p:nvPr/>
        </p:nvSpPr>
        <p:spPr>
          <a:xfrm>
            <a:off x="3377775" y="283955"/>
            <a:ext cx="1307827" cy="1196662"/>
          </a:xfrm>
          <a:custGeom>
            <a:avLst/>
            <a:gdLst/>
            <a:ahLst/>
            <a:cxnLst/>
            <a:rect l="l" t="t" r="r" b="b"/>
            <a:pathLst>
              <a:path w="1307827" h="1196662">
                <a:moveTo>
                  <a:pt x="0" y="0"/>
                </a:moveTo>
                <a:lnTo>
                  <a:pt x="1307827" y="0"/>
                </a:lnTo>
                <a:lnTo>
                  <a:pt x="1307827" y="1196662"/>
                </a:lnTo>
                <a:lnTo>
                  <a:pt x="0" y="119666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65" name="Freeform 65"/>
          <p:cNvSpPr/>
          <p:nvPr/>
        </p:nvSpPr>
        <p:spPr>
          <a:xfrm>
            <a:off x="2023811" y="3096849"/>
            <a:ext cx="3991198" cy="2753927"/>
          </a:xfrm>
          <a:custGeom>
            <a:avLst/>
            <a:gdLst/>
            <a:ahLst/>
            <a:cxnLst/>
            <a:rect l="l" t="t" r="r" b="b"/>
            <a:pathLst>
              <a:path w="3991198" h="2753927">
                <a:moveTo>
                  <a:pt x="0" y="0"/>
                </a:moveTo>
                <a:lnTo>
                  <a:pt x="3991198" y="0"/>
                </a:lnTo>
                <a:lnTo>
                  <a:pt x="3991198" y="2753927"/>
                </a:lnTo>
                <a:lnTo>
                  <a:pt x="0" y="275392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66" name="Freeform 66"/>
          <p:cNvSpPr/>
          <p:nvPr/>
        </p:nvSpPr>
        <p:spPr>
          <a:xfrm>
            <a:off x="6434488" y="3227545"/>
            <a:ext cx="1195851" cy="1191367"/>
          </a:xfrm>
          <a:custGeom>
            <a:avLst/>
            <a:gdLst/>
            <a:ahLst/>
            <a:cxnLst/>
            <a:rect l="l" t="t" r="r" b="b"/>
            <a:pathLst>
              <a:path w="1195851" h="1191367">
                <a:moveTo>
                  <a:pt x="0" y="0"/>
                </a:moveTo>
                <a:lnTo>
                  <a:pt x="1195851" y="0"/>
                </a:lnTo>
                <a:lnTo>
                  <a:pt x="1195851" y="1191367"/>
                </a:lnTo>
                <a:lnTo>
                  <a:pt x="0" y="119136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67" name="Freeform 67"/>
          <p:cNvSpPr/>
          <p:nvPr/>
        </p:nvSpPr>
        <p:spPr>
          <a:xfrm>
            <a:off x="5468837" y="4493853"/>
            <a:ext cx="2579715" cy="2360439"/>
          </a:xfrm>
          <a:custGeom>
            <a:avLst/>
            <a:gdLst/>
            <a:ahLst/>
            <a:cxnLst/>
            <a:rect l="l" t="t" r="r" b="b"/>
            <a:pathLst>
              <a:path w="2579715" h="2360439">
                <a:moveTo>
                  <a:pt x="0" y="0"/>
                </a:moveTo>
                <a:lnTo>
                  <a:pt x="2579715" y="0"/>
                </a:lnTo>
                <a:lnTo>
                  <a:pt x="2579715" y="2360439"/>
                </a:lnTo>
                <a:lnTo>
                  <a:pt x="0" y="236043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68" name="Freeform 68"/>
          <p:cNvSpPr/>
          <p:nvPr/>
        </p:nvSpPr>
        <p:spPr>
          <a:xfrm>
            <a:off x="659563" y="125417"/>
            <a:ext cx="1748016" cy="1575400"/>
          </a:xfrm>
          <a:custGeom>
            <a:avLst/>
            <a:gdLst/>
            <a:ahLst/>
            <a:cxnLst/>
            <a:rect l="l" t="t" r="r" b="b"/>
            <a:pathLst>
              <a:path w="1748016" h="1575400">
                <a:moveTo>
                  <a:pt x="0" y="0"/>
                </a:moveTo>
                <a:lnTo>
                  <a:pt x="1748016" y="0"/>
                </a:lnTo>
                <a:lnTo>
                  <a:pt x="1748016" y="1575400"/>
                </a:lnTo>
                <a:lnTo>
                  <a:pt x="0" y="157540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  <p:sp>
        <p:nvSpPr>
          <p:cNvPr id="69" name="TextBox 69"/>
          <p:cNvSpPr txBox="1"/>
          <p:nvPr/>
        </p:nvSpPr>
        <p:spPr>
          <a:xfrm>
            <a:off x="4872038" y="3532505"/>
            <a:ext cx="9525" cy="2311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60"/>
              </a:lnSpc>
              <a:spcBef>
                <a:spcPct val="0"/>
              </a:spcBef>
            </a:pPr>
            <a:endParaRPr/>
          </a:p>
        </p:txBody>
      </p:sp>
      <p:sp>
        <p:nvSpPr>
          <p:cNvPr id="70" name="TextBox 70"/>
          <p:cNvSpPr txBox="1"/>
          <p:nvPr/>
        </p:nvSpPr>
        <p:spPr>
          <a:xfrm>
            <a:off x="4823276" y="-3587"/>
            <a:ext cx="2965273" cy="8858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05"/>
              </a:lnSpc>
              <a:spcBef>
                <a:spcPct val="0"/>
              </a:spcBef>
            </a:pPr>
            <a:r>
              <a:rPr lang="en-US" sz="5146">
                <a:solidFill>
                  <a:srgbClr val="582B72"/>
                </a:solidFill>
                <a:latin typeface="Frankfurter Highlight"/>
              </a:rPr>
              <a:t>STEP 02: </a:t>
            </a:r>
          </a:p>
        </p:txBody>
      </p:sp>
      <p:sp>
        <p:nvSpPr>
          <p:cNvPr id="71" name="TextBox 71"/>
          <p:cNvSpPr txBox="1"/>
          <p:nvPr/>
        </p:nvSpPr>
        <p:spPr>
          <a:xfrm>
            <a:off x="4899135" y="798817"/>
            <a:ext cx="4453979" cy="5623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80"/>
              </a:lnSpc>
              <a:spcBef>
                <a:spcPct val="0"/>
              </a:spcBef>
            </a:pPr>
            <a:r>
              <a:rPr lang="en-US" sz="2985">
                <a:solidFill>
                  <a:srgbClr val="582B72"/>
                </a:solidFill>
                <a:latin typeface="Futura Bold"/>
              </a:rPr>
              <a:t>Từ tháng 11 đến 31.12.23</a:t>
            </a:r>
          </a:p>
        </p:txBody>
      </p:sp>
      <p:sp>
        <p:nvSpPr>
          <p:cNvPr id="72" name="TextBox 72"/>
          <p:cNvSpPr txBox="1"/>
          <p:nvPr/>
        </p:nvSpPr>
        <p:spPr>
          <a:xfrm>
            <a:off x="1892728" y="2200694"/>
            <a:ext cx="3095622" cy="695226"/>
          </a:xfrm>
          <a:prstGeom prst="roundRect">
            <a:avLst/>
          </a:prstGeom>
          <a:solidFill>
            <a:schemeClr val="bg1"/>
          </a:solidFill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874"/>
              </a:lnSpc>
              <a:spcBef>
                <a:spcPct val="0"/>
              </a:spcBef>
            </a:pPr>
            <a:r>
              <a:rPr lang="en-US" sz="3482" dirty="0">
                <a:solidFill>
                  <a:srgbClr val="582B72"/>
                </a:solidFill>
                <a:latin typeface="Montserrat Ultra-Bold"/>
              </a:rPr>
              <a:t>PHỎNG VẤN </a:t>
            </a:r>
          </a:p>
        </p:txBody>
      </p:sp>
      <p:sp>
        <p:nvSpPr>
          <p:cNvPr id="73" name="Freeform 73"/>
          <p:cNvSpPr/>
          <p:nvPr/>
        </p:nvSpPr>
        <p:spPr>
          <a:xfrm>
            <a:off x="0" y="6854292"/>
            <a:ext cx="9753600" cy="475063"/>
          </a:xfrm>
          <a:custGeom>
            <a:avLst/>
            <a:gdLst/>
            <a:ahLst/>
            <a:cxnLst/>
            <a:rect l="l" t="t" r="r" b="b"/>
            <a:pathLst>
              <a:path w="9753600" h="475063">
                <a:moveTo>
                  <a:pt x="0" y="0"/>
                </a:moveTo>
                <a:lnTo>
                  <a:pt x="9753600" y="0"/>
                </a:lnTo>
                <a:lnTo>
                  <a:pt x="9753600" y="475063"/>
                </a:lnTo>
                <a:lnTo>
                  <a:pt x="0" y="475063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t="-681186"/>
            </a:stretch>
          </a:blipFill>
        </p:spPr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9753600" cy="7315200"/>
          </a:xfrm>
          <a:custGeom>
            <a:avLst/>
            <a:gdLst/>
            <a:ahLst/>
            <a:cxnLst/>
            <a:rect l="l" t="t" r="r" b="b"/>
            <a:pathLst>
              <a:path w="9753600" h="7315200">
                <a:moveTo>
                  <a:pt x="0" y="0"/>
                </a:moveTo>
                <a:lnTo>
                  <a:pt x="9753600" y="0"/>
                </a:lnTo>
                <a:lnTo>
                  <a:pt x="9753600" y="7315200"/>
                </a:lnTo>
                <a:lnTo>
                  <a:pt x="0" y="73152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r="-50093" b="-33333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0" y="0"/>
            <a:ext cx="9753600" cy="1764572"/>
            <a:chOff x="0" y="0"/>
            <a:chExt cx="3323083" cy="60119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323083" cy="601195"/>
            </a:xfrm>
            <a:custGeom>
              <a:avLst/>
              <a:gdLst/>
              <a:ahLst/>
              <a:cxnLst/>
              <a:rect l="l" t="t" r="r" b="b"/>
              <a:pathLst>
                <a:path w="3323083" h="601195">
                  <a:moveTo>
                    <a:pt x="0" y="0"/>
                  </a:moveTo>
                  <a:lnTo>
                    <a:pt x="3323083" y="0"/>
                  </a:lnTo>
                  <a:lnTo>
                    <a:pt x="3323083" y="601195"/>
                  </a:lnTo>
                  <a:lnTo>
                    <a:pt x="0" y="601195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28575"/>
              <a:ext cx="3323083" cy="62977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6" name="Group 6"/>
          <p:cNvGrpSpPr>
            <a:grpSpLocks noChangeAspect="1"/>
          </p:cNvGrpSpPr>
          <p:nvPr/>
        </p:nvGrpSpPr>
        <p:grpSpPr>
          <a:xfrm>
            <a:off x="-1427464" y="5370611"/>
            <a:ext cx="3141682" cy="2426139"/>
            <a:chOff x="0" y="0"/>
            <a:chExt cx="5712460" cy="4405630"/>
          </a:xfrm>
        </p:grpSpPr>
        <p:sp>
          <p:nvSpPr>
            <p:cNvPr id="7" name="Freeform 7"/>
            <p:cNvSpPr/>
            <p:nvPr/>
          </p:nvSpPr>
          <p:spPr>
            <a:xfrm>
              <a:off x="3080784" y="-214"/>
              <a:ext cx="279872" cy="267127"/>
            </a:xfrm>
            <a:custGeom>
              <a:avLst/>
              <a:gdLst/>
              <a:ahLst/>
              <a:cxnLst/>
              <a:rect l="l" t="t" r="r" b="b"/>
              <a:pathLst>
                <a:path w="279872" h="267127">
                  <a:moveTo>
                    <a:pt x="139936" y="214"/>
                  </a:moveTo>
                  <a:cubicBezTo>
                    <a:pt x="92153" y="0"/>
                    <a:pt x="47907" y="25370"/>
                    <a:pt x="23954" y="66716"/>
                  </a:cubicBezTo>
                  <a:cubicBezTo>
                    <a:pt x="0" y="108063"/>
                    <a:pt x="0" y="159065"/>
                    <a:pt x="23954" y="200412"/>
                  </a:cubicBezTo>
                  <a:cubicBezTo>
                    <a:pt x="47907" y="241758"/>
                    <a:pt x="92153" y="267128"/>
                    <a:pt x="139936" y="266914"/>
                  </a:cubicBezTo>
                  <a:cubicBezTo>
                    <a:pt x="187720" y="267128"/>
                    <a:pt x="231965" y="241758"/>
                    <a:pt x="255919" y="200412"/>
                  </a:cubicBezTo>
                  <a:cubicBezTo>
                    <a:pt x="279872" y="159065"/>
                    <a:pt x="279872" y="108063"/>
                    <a:pt x="255919" y="66716"/>
                  </a:cubicBezTo>
                  <a:cubicBezTo>
                    <a:pt x="231965" y="25370"/>
                    <a:pt x="187720" y="0"/>
                    <a:pt x="139936" y="214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8" name="Freeform 8"/>
            <p:cNvSpPr/>
            <p:nvPr/>
          </p:nvSpPr>
          <p:spPr>
            <a:xfrm>
              <a:off x="3080784" y="836716"/>
              <a:ext cx="279872" cy="267127"/>
            </a:xfrm>
            <a:custGeom>
              <a:avLst/>
              <a:gdLst/>
              <a:ahLst/>
              <a:cxnLst/>
              <a:rect l="l" t="t" r="r" b="b"/>
              <a:pathLst>
                <a:path w="279872" h="267127">
                  <a:moveTo>
                    <a:pt x="139936" y="214"/>
                  </a:moveTo>
                  <a:cubicBezTo>
                    <a:pt x="92153" y="0"/>
                    <a:pt x="47907" y="25370"/>
                    <a:pt x="23954" y="66716"/>
                  </a:cubicBezTo>
                  <a:cubicBezTo>
                    <a:pt x="0" y="108063"/>
                    <a:pt x="0" y="159065"/>
                    <a:pt x="23954" y="200412"/>
                  </a:cubicBezTo>
                  <a:cubicBezTo>
                    <a:pt x="47907" y="241758"/>
                    <a:pt x="92153" y="267128"/>
                    <a:pt x="139936" y="266914"/>
                  </a:cubicBezTo>
                  <a:cubicBezTo>
                    <a:pt x="187720" y="267128"/>
                    <a:pt x="231965" y="241758"/>
                    <a:pt x="255919" y="200412"/>
                  </a:cubicBezTo>
                  <a:cubicBezTo>
                    <a:pt x="279872" y="159065"/>
                    <a:pt x="279872" y="108063"/>
                    <a:pt x="255919" y="66716"/>
                  </a:cubicBezTo>
                  <a:cubicBezTo>
                    <a:pt x="231965" y="25370"/>
                    <a:pt x="187720" y="0"/>
                    <a:pt x="139936" y="214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9" name="Freeform 9"/>
            <p:cNvSpPr/>
            <p:nvPr/>
          </p:nvSpPr>
          <p:spPr>
            <a:xfrm>
              <a:off x="3080784" y="1672376"/>
              <a:ext cx="279872" cy="267127"/>
            </a:xfrm>
            <a:custGeom>
              <a:avLst/>
              <a:gdLst/>
              <a:ahLst/>
              <a:cxnLst/>
              <a:rect l="l" t="t" r="r" b="b"/>
              <a:pathLst>
                <a:path w="279872" h="267127">
                  <a:moveTo>
                    <a:pt x="139936" y="214"/>
                  </a:moveTo>
                  <a:cubicBezTo>
                    <a:pt x="92153" y="0"/>
                    <a:pt x="47907" y="25370"/>
                    <a:pt x="23954" y="66716"/>
                  </a:cubicBezTo>
                  <a:cubicBezTo>
                    <a:pt x="0" y="108063"/>
                    <a:pt x="0" y="159065"/>
                    <a:pt x="23954" y="200412"/>
                  </a:cubicBezTo>
                  <a:cubicBezTo>
                    <a:pt x="47907" y="241758"/>
                    <a:pt x="92153" y="267128"/>
                    <a:pt x="139936" y="266914"/>
                  </a:cubicBezTo>
                  <a:cubicBezTo>
                    <a:pt x="187720" y="267128"/>
                    <a:pt x="231965" y="241758"/>
                    <a:pt x="255919" y="200412"/>
                  </a:cubicBezTo>
                  <a:cubicBezTo>
                    <a:pt x="279872" y="159065"/>
                    <a:pt x="279872" y="108063"/>
                    <a:pt x="255919" y="66716"/>
                  </a:cubicBezTo>
                  <a:cubicBezTo>
                    <a:pt x="231965" y="25370"/>
                    <a:pt x="187720" y="0"/>
                    <a:pt x="139936" y="214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0" name="Freeform 10"/>
            <p:cNvSpPr/>
            <p:nvPr/>
          </p:nvSpPr>
          <p:spPr>
            <a:xfrm>
              <a:off x="3080784" y="2486446"/>
              <a:ext cx="279872" cy="267127"/>
            </a:xfrm>
            <a:custGeom>
              <a:avLst/>
              <a:gdLst/>
              <a:ahLst/>
              <a:cxnLst/>
              <a:rect l="l" t="t" r="r" b="b"/>
              <a:pathLst>
                <a:path w="279872" h="267127">
                  <a:moveTo>
                    <a:pt x="139936" y="214"/>
                  </a:moveTo>
                  <a:cubicBezTo>
                    <a:pt x="92153" y="0"/>
                    <a:pt x="47907" y="25370"/>
                    <a:pt x="23954" y="66716"/>
                  </a:cubicBezTo>
                  <a:cubicBezTo>
                    <a:pt x="0" y="108063"/>
                    <a:pt x="0" y="159065"/>
                    <a:pt x="23954" y="200412"/>
                  </a:cubicBezTo>
                  <a:cubicBezTo>
                    <a:pt x="47907" y="241758"/>
                    <a:pt x="92153" y="267128"/>
                    <a:pt x="139936" y="266914"/>
                  </a:cubicBezTo>
                  <a:cubicBezTo>
                    <a:pt x="187720" y="267128"/>
                    <a:pt x="231965" y="241758"/>
                    <a:pt x="255919" y="200412"/>
                  </a:cubicBezTo>
                  <a:cubicBezTo>
                    <a:pt x="279872" y="159065"/>
                    <a:pt x="279872" y="108063"/>
                    <a:pt x="255919" y="66716"/>
                  </a:cubicBezTo>
                  <a:cubicBezTo>
                    <a:pt x="231965" y="25370"/>
                    <a:pt x="187720" y="0"/>
                    <a:pt x="139936" y="214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1" name="Freeform 11"/>
            <p:cNvSpPr/>
            <p:nvPr/>
          </p:nvSpPr>
          <p:spPr>
            <a:xfrm>
              <a:off x="3080784" y="3323377"/>
              <a:ext cx="279872" cy="267127"/>
            </a:xfrm>
            <a:custGeom>
              <a:avLst/>
              <a:gdLst/>
              <a:ahLst/>
              <a:cxnLst/>
              <a:rect l="l" t="t" r="r" b="b"/>
              <a:pathLst>
                <a:path w="279872" h="267127">
                  <a:moveTo>
                    <a:pt x="139936" y="213"/>
                  </a:moveTo>
                  <a:cubicBezTo>
                    <a:pt x="92153" y="0"/>
                    <a:pt x="47907" y="25369"/>
                    <a:pt x="23954" y="66715"/>
                  </a:cubicBezTo>
                  <a:cubicBezTo>
                    <a:pt x="0" y="108062"/>
                    <a:pt x="0" y="159064"/>
                    <a:pt x="23954" y="200411"/>
                  </a:cubicBezTo>
                  <a:cubicBezTo>
                    <a:pt x="47907" y="241757"/>
                    <a:pt x="92153" y="267127"/>
                    <a:pt x="139936" y="266913"/>
                  </a:cubicBezTo>
                  <a:cubicBezTo>
                    <a:pt x="187720" y="267127"/>
                    <a:pt x="231965" y="241757"/>
                    <a:pt x="255919" y="200411"/>
                  </a:cubicBezTo>
                  <a:cubicBezTo>
                    <a:pt x="279872" y="159064"/>
                    <a:pt x="279872" y="108062"/>
                    <a:pt x="255919" y="66715"/>
                  </a:cubicBezTo>
                  <a:cubicBezTo>
                    <a:pt x="231965" y="25369"/>
                    <a:pt x="187720" y="0"/>
                    <a:pt x="139936" y="213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2" name="Freeform 12"/>
            <p:cNvSpPr/>
            <p:nvPr/>
          </p:nvSpPr>
          <p:spPr>
            <a:xfrm>
              <a:off x="3080784" y="4137446"/>
              <a:ext cx="279872" cy="267127"/>
            </a:xfrm>
            <a:custGeom>
              <a:avLst/>
              <a:gdLst/>
              <a:ahLst/>
              <a:cxnLst/>
              <a:rect l="l" t="t" r="r" b="b"/>
              <a:pathLst>
                <a:path w="279872" h="267127">
                  <a:moveTo>
                    <a:pt x="139936" y="214"/>
                  </a:moveTo>
                  <a:cubicBezTo>
                    <a:pt x="92153" y="0"/>
                    <a:pt x="47907" y="25370"/>
                    <a:pt x="23954" y="66716"/>
                  </a:cubicBezTo>
                  <a:cubicBezTo>
                    <a:pt x="0" y="108063"/>
                    <a:pt x="0" y="159065"/>
                    <a:pt x="23954" y="200412"/>
                  </a:cubicBezTo>
                  <a:cubicBezTo>
                    <a:pt x="47907" y="241758"/>
                    <a:pt x="92153" y="267127"/>
                    <a:pt x="139936" y="266914"/>
                  </a:cubicBezTo>
                  <a:cubicBezTo>
                    <a:pt x="187720" y="267127"/>
                    <a:pt x="231965" y="241758"/>
                    <a:pt x="255919" y="200412"/>
                  </a:cubicBezTo>
                  <a:cubicBezTo>
                    <a:pt x="279872" y="159065"/>
                    <a:pt x="279872" y="108063"/>
                    <a:pt x="255919" y="66716"/>
                  </a:cubicBezTo>
                  <a:cubicBezTo>
                    <a:pt x="231965" y="25370"/>
                    <a:pt x="187720" y="0"/>
                    <a:pt x="139936" y="214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3" name="Freeform 13"/>
            <p:cNvSpPr/>
            <p:nvPr/>
          </p:nvSpPr>
          <p:spPr>
            <a:xfrm>
              <a:off x="3874534" y="-214"/>
              <a:ext cx="279872" cy="267127"/>
            </a:xfrm>
            <a:custGeom>
              <a:avLst/>
              <a:gdLst/>
              <a:ahLst/>
              <a:cxnLst/>
              <a:rect l="l" t="t" r="r" b="b"/>
              <a:pathLst>
                <a:path w="279872" h="267127">
                  <a:moveTo>
                    <a:pt x="139936" y="214"/>
                  </a:moveTo>
                  <a:cubicBezTo>
                    <a:pt x="92153" y="0"/>
                    <a:pt x="47907" y="25370"/>
                    <a:pt x="23954" y="66716"/>
                  </a:cubicBezTo>
                  <a:cubicBezTo>
                    <a:pt x="0" y="108063"/>
                    <a:pt x="0" y="159065"/>
                    <a:pt x="23954" y="200412"/>
                  </a:cubicBezTo>
                  <a:cubicBezTo>
                    <a:pt x="47907" y="241758"/>
                    <a:pt x="92153" y="267128"/>
                    <a:pt x="139936" y="266914"/>
                  </a:cubicBezTo>
                  <a:cubicBezTo>
                    <a:pt x="187720" y="267128"/>
                    <a:pt x="231965" y="241758"/>
                    <a:pt x="255919" y="200412"/>
                  </a:cubicBezTo>
                  <a:cubicBezTo>
                    <a:pt x="279872" y="159065"/>
                    <a:pt x="279872" y="108063"/>
                    <a:pt x="255919" y="66716"/>
                  </a:cubicBezTo>
                  <a:cubicBezTo>
                    <a:pt x="231965" y="25370"/>
                    <a:pt x="187720" y="0"/>
                    <a:pt x="139936" y="214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4" name="Freeform 14"/>
            <p:cNvSpPr/>
            <p:nvPr/>
          </p:nvSpPr>
          <p:spPr>
            <a:xfrm>
              <a:off x="3874534" y="836716"/>
              <a:ext cx="279872" cy="267127"/>
            </a:xfrm>
            <a:custGeom>
              <a:avLst/>
              <a:gdLst/>
              <a:ahLst/>
              <a:cxnLst/>
              <a:rect l="l" t="t" r="r" b="b"/>
              <a:pathLst>
                <a:path w="279872" h="267127">
                  <a:moveTo>
                    <a:pt x="139936" y="214"/>
                  </a:moveTo>
                  <a:cubicBezTo>
                    <a:pt x="92153" y="0"/>
                    <a:pt x="47907" y="25370"/>
                    <a:pt x="23954" y="66716"/>
                  </a:cubicBezTo>
                  <a:cubicBezTo>
                    <a:pt x="0" y="108063"/>
                    <a:pt x="0" y="159065"/>
                    <a:pt x="23954" y="200412"/>
                  </a:cubicBezTo>
                  <a:cubicBezTo>
                    <a:pt x="47907" y="241758"/>
                    <a:pt x="92153" y="267128"/>
                    <a:pt x="139936" y="266914"/>
                  </a:cubicBezTo>
                  <a:cubicBezTo>
                    <a:pt x="187720" y="267128"/>
                    <a:pt x="231965" y="241758"/>
                    <a:pt x="255919" y="200412"/>
                  </a:cubicBezTo>
                  <a:cubicBezTo>
                    <a:pt x="279872" y="159065"/>
                    <a:pt x="279872" y="108063"/>
                    <a:pt x="255919" y="66716"/>
                  </a:cubicBezTo>
                  <a:cubicBezTo>
                    <a:pt x="231965" y="25370"/>
                    <a:pt x="187720" y="0"/>
                    <a:pt x="139936" y="214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5" name="Freeform 15"/>
            <p:cNvSpPr/>
            <p:nvPr/>
          </p:nvSpPr>
          <p:spPr>
            <a:xfrm>
              <a:off x="3874534" y="1672376"/>
              <a:ext cx="279872" cy="267127"/>
            </a:xfrm>
            <a:custGeom>
              <a:avLst/>
              <a:gdLst/>
              <a:ahLst/>
              <a:cxnLst/>
              <a:rect l="l" t="t" r="r" b="b"/>
              <a:pathLst>
                <a:path w="279872" h="267127">
                  <a:moveTo>
                    <a:pt x="139936" y="214"/>
                  </a:moveTo>
                  <a:cubicBezTo>
                    <a:pt x="92153" y="0"/>
                    <a:pt x="47907" y="25370"/>
                    <a:pt x="23954" y="66716"/>
                  </a:cubicBezTo>
                  <a:cubicBezTo>
                    <a:pt x="0" y="108063"/>
                    <a:pt x="0" y="159065"/>
                    <a:pt x="23954" y="200412"/>
                  </a:cubicBezTo>
                  <a:cubicBezTo>
                    <a:pt x="47907" y="241758"/>
                    <a:pt x="92153" y="267128"/>
                    <a:pt x="139936" y="266914"/>
                  </a:cubicBezTo>
                  <a:cubicBezTo>
                    <a:pt x="187720" y="267128"/>
                    <a:pt x="231965" y="241758"/>
                    <a:pt x="255919" y="200412"/>
                  </a:cubicBezTo>
                  <a:cubicBezTo>
                    <a:pt x="279872" y="159065"/>
                    <a:pt x="279872" y="108063"/>
                    <a:pt x="255919" y="66716"/>
                  </a:cubicBezTo>
                  <a:cubicBezTo>
                    <a:pt x="231965" y="25370"/>
                    <a:pt x="187720" y="0"/>
                    <a:pt x="139936" y="214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6" name="Freeform 16"/>
            <p:cNvSpPr/>
            <p:nvPr/>
          </p:nvSpPr>
          <p:spPr>
            <a:xfrm>
              <a:off x="3874534" y="2486446"/>
              <a:ext cx="279872" cy="267127"/>
            </a:xfrm>
            <a:custGeom>
              <a:avLst/>
              <a:gdLst/>
              <a:ahLst/>
              <a:cxnLst/>
              <a:rect l="l" t="t" r="r" b="b"/>
              <a:pathLst>
                <a:path w="279872" h="267127">
                  <a:moveTo>
                    <a:pt x="139936" y="214"/>
                  </a:moveTo>
                  <a:cubicBezTo>
                    <a:pt x="92153" y="0"/>
                    <a:pt x="47907" y="25370"/>
                    <a:pt x="23954" y="66716"/>
                  </a:cubicBezTo>
                  <a:cubicBezTo>
                    <a:pt x="0" y="108063"/>
                    <a:pt x="0" y="159065"/>
                    <a:pt x="23954" y="200412"/>
                  </a:cubicBezTo>
                  <a:cubicBezTo>
                    <a:pt x="47907" y="241758"/>
                    <a:pt x="92153" y="267128"/>
                    <a:pt x="139936" y="266914"/>
                  </a:cubicBezTo>
                  <a:cubicBezTo>
                    <a:pt x="187720" y="267128"/>
                    <a:pt x="231965" y="241758"/>
                    <a:pt x="255919" y="200412"/>
                  </a:cubicBezTo>
                  <a:cubicBezTo>
                    <a:pt x="279872" y="159065"/>
                    <a:pt x="279872" y="108063"/>
                    <a:pt x="255919" y="66716"/>
                  </a:cubicBezTo>
                  <a:cubicBezTo>
                    <a:pt x="231965" y="25370"/>
                    <a:pt x="187720" y="0"/>
                    <a:pt x="139936" y="214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7" name="Freeform 17"/>
            <p:cNvSpPr/>
            <p:nvPr/>
          </p:nvSpPr>
          <p:spPr>
            <a:xfrm>
              <a:off x="3874534" y="3323377"/>
              <a:ext cx="279872" cy="267127"/>
            </a:xfrm>
            <a:custGeom>
              <a:avLst/>
              <a:gdLst/>
              <a:ahLst/>
              <a:cxnLst/>
              <a:rect l="l" t="t" r="r" b="b"/>
              <a:pathLst>
                <a:path w="279872" h="267127">
                  <a:moveTo>
                    <a:pt x="139936" y="213"/>
                  </a:moveTo>
                  <a:cubicBezTo>
                    <a:pt x="92153" y="0"/>
                    <a:pt x="47907" y="25369"/>
                    <a:pt x="23954" y="66715"/>
                  </a:cubicBezTo>
                  <a:cubicBezTo>
                    <a:pt x="0" y="108062"/>
                    <a:pt x="0" y="159064"/>
                    <a:pt x="23954" y="200411"/>
                  </a:cubicBezTo>
                  <a:cubicBezTo>
                    <a:pt x="47907" y="241757"/>
                    <a:pt x="92153" y="267127"/>
                    <a:pt x="139936" y="266913"/>
                  </a:cubicBezTo>
                  <a:cubicBezTo>
                    <a:pt x="187720" y="267127"/>
                    <a:pt x="231965" y="241757"/>
                    <a:pt x="255919" y="200411"/>
                  </a:cubicBezTo>
                  <a:cubicBezTo>
                    <a:pt x="279872" y="159064"/>
                    <a:pt x="279872" y="108062"/>
                    <a:pt x="255919" y="66715"/>
                  </a:cubicBezTo>
                  <a:cubicBezTo>
                    <a:pt x="231965" y="25369"/>
                    <a:pt x="187720" y="0"/>
                    <a:pt x="139936" y="213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8" name="Freeform 18"/>
            <p:cNvSpPr/>
            <p:nvPr/>
          </p:nvSpPr>
          <p:spPr>
            <a:xfrm>
              <a:off x="3874534" y="4137446"/>
              <a:ext cx="279872" cy="267127"/>
            </a:xfrm>
            <a:custGeom>
              <a:avLst/>
              <a:gdLst/>
              <a:ahLst/>
              <a:cxnLst/>
              <a:rect l="l" t="t" r="r" b="b"/>
              <a:pathLst>
                <a:path w="279872" h="267127">
                  <a:moveTo>
                    <a:pt x="139936" y="214"/>
                  </a:moveTo>
                  <a:cubicBezTo>
                    <a:pt x="92153" y="0"/>
                    <a:pt x="47907" y="25370"/>
                    <a:pt x="23954" y="66716"/>
                  </a:cubicBezTo>
                  <a:cubicBezTo>
                    <a:pt x="0" y="108063"/>
                    <a:pt x="0" y="159065"/>
                    <a:pt x="23954" y="200412"/>
                  </a:cubicBezTo>
                  <a:cubicBezTo>
                    <a:pt x="47907" y="241758"/>
                    <a:pt x="92153" y="267127"/>
                    <a:pt x="139936" y="266914"/>
                  </a:cubicBezTo>
                  <a:cubicBezTo>
                    <a:pt x="187720" y="267127"/>
                    <a:pt x="231965" y="241758"/>
                    <a:pt x="255919" y="200412"/>
                  </a:cubicBezTo>
                  <a:cubicBezTo>
                    <a:pt x="279872" y="159065"/>
                    <a:pt x="279872" y="108063"/>
                    <a:pt x="255919" y="66716"/>
                  </a:cubicBezTo>
                  <a:cubicBezTo>
                    <a:pt x="231965" y="25370"/>
                    <a:pt x="187720" y="0"/>
                    <a:pt x="139936" y="214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9" name="Freeform 19"/>
            <p:cNvSpPr/>
            <p:nvPr/>
          </p:nvSpPr>
          <p:spPr>
            <a:xfrm>
              <a:off x="4645424" y="-214"/>
              <a:ext cx="279872" cy="267127"/>
            </a:xfrm>
            <a:custGeom>
              <a:avLst/>
              <a:gdLst/>
              <a:ahLst/>
              <a:cxnLst/>
              <a:rect l="l" t="t" r="r" b="b"/>
              <a:pathLst>
                <a:path w="279872" h="267127">
                  <a:moveTo>
                    <a:pt x="139936" y="214"/>
                  </a:moveTo>
                  <a:cubicBezTo>
                    <a:pt x="92152" y="0"/>
                    <a:pt x="47907" y="25370"/>
                    <a:pt x="23953" y="66716"/>
                  </a:cubicBezTo>
                  <a:cubicBezTo>
                    <a:pt x="0" y="108063"/>
                    <a:pt x="0" y="159065"/>
                    <a:pt x="23953" y="200412"/>
                  </a:cubicBezTo>
                  <a:cubicBezTo>
                    <a:pt x="47907" y="241758"/>
                    <a:pt x="92152" y="267128"/>
                    <a:pt x="139936" y="266914"/>
                  </a:cubicBezTo>
                  <a:cubicBezTo>
                    <a:pt x="187719" y="267128"/>
                    <a:pt x="231965" y="241758"/>
                    <a:pt x="255918" y="200412"/>
                  </a:cubicBezTo>
                  <a:cubicBezTo>
                    <a:pt x="279872" y="159065"/>
                    <a:pt x="279872" y="108063"/>
                    <a:pt x="255918" y="66716"/>
                  </a:cubicBezTo>
                  <a:cubicBezTo>
                    <a:pt x="231965" y="25370"/>
                    <a:pt x="187719" y="0"/>
                    <a:pt x="139936" y="214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20" name="Freeform 20"/>
            <p:cNvSpPr/>
            <p:nvPr/>
          </p:nvSpPr>
          <p:spPr>
            <a:xfrm>
              <a:off x="4645424" y="836716"/>
              <a:ext cx="279872" cy="267127"/>
            </a:xfrm>
            <a:custGeom>
              <a:avLst/>
              <a:gdLst/>
              <a:ahLst/>
              <a:cxnLst/>
              <a:rect l="l" t="t" r="r" b="b"/>
              <a:pathLst>
                <a:path w="279872" h="267127">
                  <a:moveTo>
                    <a:pt x="139936" y="214"/>
                  </a:moveTo>
                  <a:cubicBezTo>
                    <a:pt x="92152" y="0"/>
                    <a:pt x="47907" y="25370"/>
                    <a:pt x="23953" y="66716"/>
                  </a:cubicBezTo>
                  <a:cubicBezTo>
                    <a:pt x="0" y="108063"/>
                    <a:pt x="0" y="159065"/>
                    <a:pt x="23953" y="200412"/>
                  </a:cubicBezTo>
                  <a:cubicBezTo>
                    <a:pt x="47907" y="241758"/>
                    <a:pt x="92152" y="267128"/>
                    <a:pt x="139936" y="266914"/>
                  </a:cubicBezTo>
                  <a:cubicBezTo>
                    <a:pt x="187719" y="267128"/>
                    <a:pt x="231965" y="241758"/>
                    <a:pt x="255918" y="200412"/>
                  </a:cubicBezTo>
                  <a:cubicBezTo>
                    <a:pt x="279872" y="159065"/>
                    <a:pt x="279872" y="108063"/>
                    <a:pt x="255918" y="66716"/>
                  </a:cubicBezTo>
                  <a:cubicBezTo>
                    <a:pt x="231965" y="25370"/>
                    <a:pt x="187719" y="0"/>
                    <a:pt x="139936" y="214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21" name="Freeform 21"/>
            <p:cNvSpPr/>
            <p:nvPr/>
          </p:nvSpPr>
          <p:spPr>
            <a:xfrm>
              <a:off x="4645424" y="1672376"/>
              <a:ext cx="279872" cy="267127"/>
            </a:xfrm>
            <a:custGeom>
              <a:avLst/>
              <a:gdLst/>
              <a:ahLst/>
              <a:cxnLst/>
              <a:rect l="l" t="t" r="r" b="b"/>
              <a:pathLst>
                <a:path w="279872" h="267127">
                  <a:moveTo>
                    <a:pt x="139936" y="214"/>
                  </a:moveTo>
                  <a:cubicBezTo>
                    <a:pt x="92152" y="0"/>
                    <a:pt x="47907" y="25370"/>
                    <a:pt x="23953" y="66716"/>
                  </a:cubicBezTo>
                  <a:cubicBezTo>
                    <a:pt x="0" y="108063"/>
                    <a:pt x="0" y="159065"/>
                    <a:pt x="23953" y="200412"/>
                  </a:cubicBezTo>
                  <a:cubicBezTo>
                    <a:pt x="47907" y="241758"/>
                    <a:pt x="92152" y="267128"/>
                    <a:pt x="139936" y="266914"/>
                  </a:cubicBezTo>
                  <a:cubicBezTo>
                    <a:pt x="187719" y="267128"/>
                    <a:pt x="231965" y="241758"/>
                    <a:pt x="255918" y="200412"/>
                  </a:cubicBezTo>
                  <a:cubicBezTo>
                    <a:pt x="279872" y="159065"/>
                    <a:pt x="279872" y="108063"/>
                    <a:pt x="255918" y="66716"/>
                  </a:cubicBezTo>
                  <a:cubicBezTo>
                    <a:pt x="231965" y="25370"/>
                    <a:pt x="187719" y="0"/>
                    <a:pt x="139936" y="214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22" name="Freeform 22"/>
            <p:cNvSpPr/>
            <p:nvPr/>
          </p:nvSpPr>
          <p:spPr>
            <a:xfrm>
              <a:off x="4645424" y="2486446"/>
              <a:ext cx="279872" cy="267127"/>
            </a:xfrm>
            <a:custGeom>
              <a:avLst/>
              <a:gdLst/>
              <a:ahLst/>
              <a:cxnLst/>
              <a:rect l="l" t="t" r="r" b="b"/>
              <a:pathLst>
                <a:path w="279872" h="267127">
                  <a:moveTo>
                    <a:pt x="139936" y="214"/>
                  </a:moveTo>
                  <a:cubicBezTo>
                    <a:pt x="92152" y="0"/>
                    <a:pt x="47907" y="25370"/>
                    <a:pt x="23953" y="66716"/>
                  </a:cubicBezTo>
                  <a:cubicBezTo>
                    <a:pt x="0" y="108063"/>
                    <a:pt x="0" y="159065"/>
                    <a:pt x="23953" y="200412"/>
                  </a:cubicBezTo>
                  <a:cubicBezTo>
                    <a:pt x="47907" y="241758"/>
                    <a:pt x="92152" y="267128"/>
                    <a:pt x="139936" y="266914"/>
                  </a:cubicBezTo>
                  <a:cubicBezTo>
                    <a:pt x="187719" y="267128"/>
                    <a:pt x="231965" y="241758"/>
                    <a:pt x="255918" y="200412"/>
                  </a:cubicBezTo>
                  <a:cubicBezTo>
                    <a:pt x="279872" y="159065"/>
                    <a:pt x="279872" y="108063"/>
                    <a:pt x="255918" y="66716"/>
                  </a:cubicBezTo>
                  <a:cubicBezTo>
                    <a:pt x="231965" y="25370"/>
                    <a:pt x="187719" y="0"/>
                    <a:pt x="139936" y="214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23" name="Freeform 23"/>
            <p:cNvSpPr/>
            <p:nvPr/>
          </p:nvSpPr>
          <p:spPr>
            <a:xfrm>
              <a:off x="4645424" y="3323377"/>
              <a:ext cx="279872" cy="267127"/>
            </a:xfrm>
            <a:custGeom>
              <a:avLst/>
              <a:gdLst/>
              <a:ahLst/>
              <a:cxnLst/>
              <a:rect l="l" t="t" r="r" b="b"/>
              <a:pathLst>
                <a:path w="279872" h="267127">
                  <a:moveTo>
                    <a:pt x="139936" y="213"/>
                  </a:moveTo>
                  <a:cubicBezTo>
                    <a:pt x="92152" y="0"/>
                    <a:pt x="47907" y="25369"/>
                    <a:pt x="23953" y="66715"/>
                  </a:cubicBezTo>
                  <a:cubicBezTo>
                    <a:pt x="0" y="108062"/>
                    <a:pt x="0" y="159064"/>
                    <a:pt x="23953" y="200411"/>
                  </a:cubicBezTo>
                  <a:cubicBezTo>
                    <a:pt x="47907" y="241757"/>
                    <a:pt x="92152" y="267127"/>
                    <a:pt x="139936" y="266913"/>
                  </a:cubicBezTo>
                  <a:cubicBezTo>
                    <a:pt x="187719" y="267127"/>
                    <a:pt x="231965" y="241757"/>
                    <a:pt x="255918" y="200411"/>
                  </a:cubicBezTo>
                  <a:cubicBezTo>
                    <a:pt x="279872" y="159064"/>
                    <a:pt x="279872" y="108062"/>
                    <a:pt x="255918" y="66715"/>
                  </a:cubicBezTo>
                  <a:cubicBezTo>
                    <a:pt x="231965" y="25369"/>
                    <a:pt x="187719" y="0"/>
                    <a:pt x="139936" y="213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24" name="Freeform 24"/>
            <p:cNvSpPr/>
            <p:nvPr/>
          </p:nvSpPr>
          <p:spPr>
            <a:xfrm>
              <a:off x="4645424" y="4137446"/>
              <a:ext cx="279872" cy="267127"/>
            </a:xfrm>
            <a:custGeom>
              <a:avLst/>
              <a:gdLst/>
              <a:ahLst/>
              <a:cxnLst/>
              <a:rect l="l" t="t" r="r" b="b"/>
              <a:pathLst>
                <a:path w="279872" h="267127">
                  <a:moveTo>
                    <a:pt x="139936" y="214"/>
                  </a:moveTo>
                  <a:cubicBezTo>
                    <a:pt x="92152" y="0"/>
                    <a:pt x="47907" y="25370"/>
                    <a:pt x="23953" y="66716"/>
                  </a:cubicBezTo>
                  <a:cubicBezTo>
                    <a:pt x="0" y="108063"/>
                    <a:pt x="0" y="159065"/>
                    <a:pt x="23953" y="200412"/>
                  </a:cubicBezTo>
                  <a:cubicBezTo>
                    <a:pt x="47907" y="241758"/>
                    <a:pt x="92152" y="267127"/>
                    <a:pt x="139936" y="266914"/>
                  </a:cubicBezTo>
                  <a:cubicBezTo>
                    <a:pt x="187719" y="267127"/>
                    <a:pt x="231965" y="241758"/>
                    <a:pt x="255918" y="200412"/>
                  </a:cubicBezTo>
                  <a:cubicBezTo>
                    <a:pt x="279872" y="159065"/>
                    <a:pt x="279872" y="108063"/>
                    <a:pt x="255918" y="66716"/>
                  </a:cubicBezTo>
                  <a:cubicBezTo>
                    <a:pt x="231965" y="25370"/>
                    <a:pt x="187719" y="0"/>
                    <a:pt x="139936" y="214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25" name="Freeform 25"/>
            <p:cNvSpPr/>
            <p:nvPr/>
          </p:nvSpPr>
          <p:spPr>
            <a:xfrm>
              <a:off x="5439174" y="-214"/>
              <a:ext cx="279872" cy="267127"/>
            </a:xfrm>
            <a:custGeom>
              <a:avLst/>
              <a:gdLst/>
              <a:ahLst/>
              <a:cxnLst/>
              <a:rect l="l" t="t" r="r" b="b"/>
              <a:pathLst>
                <a:path w="279872" h="267127">
                  <a:moveTo>
                    <a:pt x="139936" y="214"/>
                  </a:moveTo>
                  <a:cubicBezTo>
                    <a:pt x="92152" y="0"/>
                    <a:pt x="47907" y="25370"/>
                    <a:pt x="23953" y="66716"/>
                  </a:cubicBezTo>
                  <a:cubicBezTo>
                    <a:pt x="0" y="108063"/>
                    <a:pt x="0" y="159065"/>
                    <a:pt x="23953" y="200412"/>
                  </a:cubicBezTo>
                  <a:cubicBezTo>
                    <a:pt x="47907" y="241758"/>
                    <a:pt x="92152" y="267128"/>
                    <a:pt x="139936" y="266914"/>
                  </a:cubicBezTo>
                  <a:cubicBezTo>
                    <a:pt x="187719" y="267128"/>
                    <a:pt x="231965" y="241758"/>
                    <a:pt x="255918" y="200412"/>
                  </a:cubicBezTo>
                  <a:cubicBezTo>
                    <a:pt x="279872" y="159065"/>
                    <a:pt x="279872" y="108063"/>
                    <a:pt x="255918" y="66716"/>
                  </a:cubicBezTo>
                  <a:cubicBezTo>
                    <a:pt x="231965" y="25370"/>
                    <a:pt x="187719" y="0"/>
                    <a:pt x="139936" y="214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26" name="Freeform 26"/>
            <p:cNvSpPr/>
            <p:nvPr/>
          </p:nvSpPr>
          <p:spPr>
            <a:xfrm>
              <a:off x="5439174" y="836716"/>
              <a:ext cx="279872" cy="267127"/>
            </a:xfrm>
            <a:custGeom>
              <a:avLst/>
              <a:gdLst/>
              <a:ahLst/>
              <a:cxnLst/>
              <a:rect l="l" t="t" r="r" b="b"/>
              <a:pathLst>
                <a:path w="279872" h="267127">
                  <a:moveTo>
                    <a:pt x="139936" y="214"/>
                  </a:moveTo>
                  <a:cubicBezTo>
                    <a:pt x="92152" y="0"/>
                    <a:pt x="47907" y="25370"/>
                    <a:pt x="23953" y="66716"/>
                  </a:cubicBezTo>
                  <a:cubicBezTo>
                    <a:pt x="0" y="108063"/>
                    <a:pt x="0" y="159065"/>
                    <a:pt x="23953" y="200412"/>
                  </a:cubicBezTo>
                  <a:cubicBezTo>
                    <a:pt x="47907" y="241758"/>
                    <a:pt x="92152" y="267128"/>
                    <a:pt x="139936" y="266914"/>
                  </a:cubicBezTo>
                  <a:cubicBezTo>
                    <a:pt x="187719" y="267128"/>
                    <a:pt x="231965" y="241758"/>
                    <a:pt x="255918" y="200412"/>
                  </a:cubicBezTo>
                  <a:cubicBezTo>
                    <a:pt x="279872" y="159065"/>
                    <a:pt x="279872" y="108063"/>
                    <a:pt x="255918" y="66716"/>
                  </a:cubicBezTo>
                  <a:cubicBezTo>
                    <a:pt x="231965" y="25370"/>
                    <a:pt x="187719" y="0"/>
                    <a:pt x="139936" y="214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27" name="Freeform 27"/>
            <p:cNvSpPr/>
            <p:nvPr/>
          </p:nvSpPr>
          <p:spPr>
            <a:xfrm>
              <a:off x="5439174" y="1672376"/>
              <a:ext cx="279872" cy="267127"/>
            </a:xfrm>
            <a:custGeom>
              <a:avLst/>
              <a:gdLst/>
              <a:ahLst/>
              <a:cxnLst/>
              <a:rect l="l" t="t" r="r" b="b"/>
              <a:pathLst>
                <a:path w="279872" h="267127">
                  <a:moveTo>
                    <a:pt x="139936" y="214"/>
                  </a:moveTo>
                  <a:cubicBezTo>
                    <a:pt x="92152" y="0"/>
                    <a:pt x="47907" y="25370"/>
                    <a:pt x="23953" y="66716"/>
                  </a:cubicBezTo>
                  <a:cubicBezTo>
                    <a:pt x="0" y="108063"/>
                    <a:pt x="0" y="159065"/>
                    <a:pt x="23953" y="200412"/>
                  </a:cubicBezTo>
                  <a:cubicBezTo>
                    <a:pt x="47907" y="241758"/>
                    <a:pt x="92152" y="267128"/>
                    <a:pt x="139936" y="266914"/>
                  </a:cubicBezTo>
                  <a:cubicBezTo>
                    <a:pt x="187719" y="267128"/>
                    <a:pt x="231965" y="241758"/>
                    <a:pt x="255918" y="200412"/>
                  </a:cubicBezTo>
                  <a:cubicBezTo>
                    <a:pt x="279872" y="159065"/>
                    <a:pt x="279872" y="108063"/>
                    <a:pt x="255918" y="66716"/>
                  </a:cubicBezTo>
                  <a:cubicBezTo>
                    <a:pt x="231965" y="25370"/>
                    <a:pt x="187719" y="0"/>
                    <a:pt x="139936" y="214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28" name="Freeform 28"/>
            <p:cNvSpPr/>
            <p:nvPr/>
          </p:nvSpPr>
          <p:spPr>
            <a:xfrm>
              <a:off x="5439174" y="2486446"/>
              <a:ext cx="279872" cy="267127"/>
            </a:xfrm>
            <a:custGeom>
              <a:avLst/>
              <a:gdLst/>
              <a:ahLst/>
              <a:cxnLst/>
              <a:rect l="l" t="t" r="r" b="b"/>
              <a:pathLst>
                <a:path w="279872" h="267127">
                  <a:moveTo>
                    <a:pt x="139936" y="214"/>
                  </a:moveTo>
                  <a:cubicBezTo>
                    <a:pt x="92152" y="0"/>
                    <a:pt x="47907" y="25370"/>
                    <a:pt x="23953" y="66716"/>
                  </a:cubicBezTo>
                  <a:cubicBezTo>
                    <a:pt x="0" y="108063"/>
                    <a:pt x="0" y="159065"/>
                    <a:pt x="23953" y="200412"/>
                  </a:cubicBezTo>
                  <a:cubicBezTo>
                    <a:pt x="47907" y="241758"/>
                    <a:pt x="92152" y="267128"/>
                    <a:pt x="139936" y="266914"/>
                  </a:cubicBezTo>
                  <a:cubicBezTo>
                    <a:pt x="187719" y="267128"/>
                    <a:pt x="231965" y="241758"/>
                    <a:pt x="255918" y="200412"/>
                  </a:cubicBezTo>
                  <a:cubicBezTo>
                    <a:pt x="279872" y="159065"/>
                    <a:pt x="279872" y="108063"/>
                    <a:pt x="255918" y="66716"/>
                  </a:cubicBezTo>
                  <a:cubicBezTo>
                    <a:pt x="231965" y="25370"/>
                    <a:pt x="187719" y="0"/>
                    <a:pt x="139936" y="214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29" name="Freeform 29"/>
            <p:cNvSpPr/>
            <p:nvPr/>
          </p:nvSpPr>
          <p:spPr>
            <a:xfrm>
              <a:off x="5439174" y="3323377"/>
              <a:ext cx="279872" cy="267127"/>
            </a:xfrm>
            <a:custGeom>
              <a:avLst/>
              <a:gdLst/>
              <a:ahLst/>
              <a:cxnLst/>
              <a:rect l="l" t="t" r="r" b="b"/>
              <a:pathLst>
                <a:path w="279872" h="267127">
                  <a:moveTo>
                    <a:pt x="139936" y="213"/>
                  </a:moveTo>
                  <a:cubicBezTo>
                    <a:pt x="92152" y="0"/>
                    <a:pt x="47907" y="25369"/>
                    <a:pt x="23953" y="66715"/>
                  </a:cubicBezTo>
                  <a:cubicBezTo>
                    <a:pt x="0" y="108062"/>
                    <a:pt x="0" y="159064"/>
                    <a:pt x="23953" y="200411"/>
                  </a:cubicBezTo>
                  <a:cubicBezTo>
                    <a:pt x="47907" y="241757"/>
                    <a:pt x="92152" y="267127"/>
                    <a:pt x="139936" y="266913"/>
                  </a:cubicBezTo>
                  <a:cubicBezTo>
                    <a:pt x="187719" y="267127"/>
                    <a:pt x="231965" y="241757"/>
                    <a:pt x="255918" y="200411"/>
                  </a:cubicBezTo>
                  <a:cubicBezTo>
                    <a:pt x="279872" y="159064"/>
                    <a:pt x="279872" y="108062"/>
                    <a:pt x="255918" y="66715"/>
                  </a:cubicBezTo>
                  <a:cubicBezTo>
                    <a:pt x="231965" y="25369"/>
                    <a:pt x="187719" y="0"/>
                    <a:pt x="139936" y="213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30" name="Freeform 30"/>
            <p:cNvSpPr/>
            <p:nvPr/>
          </p:nvSpPr>
          <p:spPr>
            <a:xfrm>
              <a:off x="5439174" y="4137446"/>
              <a:ext cx="279872" cy="267127"/>
            </a:xfrm>
            <a:custGeom>
              <a:avLst/>
              <a:gdLst/>
              <a:ahLst/>
              <a:cxnLst/>
              <a:rect l="l" t="t" r="r" b="b"/>
              <a:pathLst>
                <a:path w="279872" h="267127">
                  <a:moveTo>
                    <a:pt x="139936" y="214"/>
                  </a:moveTo>
                  <a:cubicBezTo>
                    <a:pt x="92152" y="0"/>
                    <a:pt x="47907" y="25370"/>
                    <a:pt x="23953" y="66716"/>
                  </a:cubicBezTo>
                  <a:cubicBezTo>
                    <a:pt x="0" y="108063"/>
                    <a:pt x="0" y="159065"/>
                    <a:pt x="23953" y="200412"/>
                  </a:cubicBezTo>
                  <a:cubicBezTo>
                    <a:pt x="47907" y="241758"/>
                    <a:pt x="92152" y="267127"/>
                    <a:pt x="139936" y="266914"/>
                  </a:cubicBezTo>
                  <a:cubicBezTo>
                    <a:pt x="187719" y="267127"/>
                    <a:pt x="231965" y="241758"/>
                    <a:pt x="255918" y="200412"/>
                  </a:cubicBezTo>
                  <a:cubicBezTo>
                    <a:pt x="279872" y="159065"/>
                    <a:pt x="279872" y="108063"/>
                    <a:pt x="255918" y="66716"/>
                  </a:cubicBezTo>
                  <a:cubicBezTo>
                    <a:pt x="231965" y="25370"/>
                    <a:pt x="187719" y="0"/>
                    <a:pt x="139936" y="214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31" name="Freeform 31"/>
            <p:cNvSpPr/>
            <p:nvPr/>
          </p:nvSpPr>
          <p:spPr>
            <a:xfrm>
              <a:off x="-6649" y="-1486"/>
              <a:ext cx="282538" cy="269671"/>
            </a:xfrm>
            <a:custGeom>
              <a:avLst/>
              <a:gdLst/>
              <a:ahLst/>
              <a:cxnLst/>
              <a:rect l="l" t="t" r="r" b="b"/>
              <a:pathLst>
                <a:path w="282538" h="269671">
                  <a:moveTo>
                    <a:pt x="141269" y="216"/>
                  </a:moveTo>
                  <a:cubicBezTo>
                    <a:pt x="93030" y="0"/>
                    <a:pt x="48364" y="25611"/>
                    <a:pt x="24182" y="67352"/>
                  </a:cubicBezTo>
                  <a:cubicBezTo>
                    <a:pt x="0" y="109092"/>
                    <a:pt x="0" y="160580"/>
                    <a:pt x="24182" y="202320"/>
                  </a:cubicBezTo>
                  <a:cubicBezTo>
                    <a:pt x="48364" y="244061"/>
                    <a:pt x="93030" y="269672"/>
                    <a:pt x="141269" y="269456"/>
                  </a:cubicBezTo>
                  <a:cubicBezTo>
                    <a:pt x="189508" y="269672"/>
                    <a:pt x="234174" y="244061"/>
                    <a:pt x="258356" y="202320"/>
                  </a:cubicBezTo>
                  <a:cubicBezTo>
                    <a:pt x="282538" y="160580"/>
                    <a:pt x="282538" y="109092"/>
                    <a:pt x="258356" y="67352"/>
                  </a:cubicBezTo>
                  <a:cubicBezTo>
                    <a:pt x="234174" y="25611"/>
                    <a:pt x="189508" y="0"/>
                    <a:pt x="141269" y="216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32" name="Freeform 32"/>
            <p:cNvSpPr/>
            <p:nvPr/>
          </p:nvSpPr>
          <p:spPr>
            <a:xfrm>
              <a:off x="-6649" y="835444"/>
              <a:ext cx="282538" cy="269671"/>
            </a:xfrm>
            <a:custGeom>
              <a:avLst/>
              <a:gdLst/>
              <a:ahLst/>
              <a:cxnLst/>
              <a:rect l="l" t="t" r="r" b="b"/>
              <a:pathLst>
                <a:path w="282538" h="269671">
                  <a:moveTo>
                    <a:pt x="141269" y="216"/>
                  </a:moveTo>
                  <a:cubicBezTo>
                    <a:pt x="93031" y="0"/>
                    <a:pt x="48364" y="25611"/>
                    <a:pt x="24182" y="67352"/>
                  </a:cubicBezTo>
                  <a:cubicBezTo>
                    <a:pt x="0" y="109092"/>
                    <a:pt x="0" y="160580"/>
                    <a:pt x="24182" y="202320"/>
                  </a:cubicBezTo>
                  <a:cubicBezTo>
                    <a:pt x="48364" y="244061"/>
                    <a:pt x="93031" y="269672"/>
                    <a:pt x="141269" y="269456"/>
                  </a:cubicBezTo>
                  <a:cubicBezTo>
                    <a:pt x="189508" y="269672"/>
                    <a:pt x="234174" y="244061"/>
                    <a:pt x="258356" y="202320"/>
                  </a:cubicBezTo>
                  <a:cubicBezTo>
                    <a:pt x="282538" y="160580"/>
                    <a:pt x="282538" y="109092"/>
                    <a:pt x="258356" y="67352"/>
                  </a:cubicBezTo>
                  <a:cubicBezTo>
                    <a:pt x="234174" y="25611"/>
                    <a:pt x="189508" y="0"/>
                    <a:pt x="141269" y="216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33" name="Freeform 33"/>
            <p:cNvSpPr/>
            <p:nvPr/>
          </p:nvSpPr>
          <p:spPr>
            <a:xfrm>
              <a:off x="-6649" y="1671104"/>
              <a:ext cx="282538" cy="269671"/>
            </a:xfrm>
            <a:custGeom>
              <a:avLst/>
              <a:gdLst/>
              <a:ahLst/>
              <a:cxnLst/>
              <a:rect l="l" t="t" r="r" b="b"/>
              <a:pathLst>
                <a:path w="282538" h="269671">
                  <a:moveTo>
                    <a:pt x="141269" y="216"/>
                  </a:moveTo>
                  <a:cubicBezTo>
                    <a:pt x="93031" y="0"/>
                    <a:pt x="48364" y="25611"/>
                    <a:pt x="24182" y="67352"/>
                  </a:cubicBezTo>
                  <a:cubicBezTo>
                    <a:pt x="0" y="109092"/>
                    <a:pt x="0" y="160580"/>
                    <a:pt x="24182" y="202320"/>
                  </a:cubicBezTo>
                  <a:cubicBezTo>
                    <a:pt x="48364" y="244061"/>
                    <a:pt x="93031" y="269672"/>
                    <a:pt x="141269" y="269456"/>
                  </a:cubicBezTo>
                  <a:cubicBezTo>
                    <a:pt x="189508" y="269672"/>
                    <a:pt x="234174" y="244061"/>
                    <a:pt x="258356" y="202320"/>
                  </a:cubicBezTo>
                  <a:cubicBezTo>
                    <a:pt x="282538" y="160580"/>
                    <a:pt x="282538" y="109092"/>
                    <a:pt x="258356" y="67352"/>
                  </a:cubicBezTo>
                  <a:cubicBezTo>
                    <a:pt x="234174" y="25611"/>
                    <a:pt x="189508" y="0"/>
                    <a:pt x="141269" y="216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34" name="Freeform 34"/>
            <p:cNvSpPr/>
            <p:nvPr/>
          </p:nvSpPr>
          <p:spPr>
            <a:xfrm>
              <a:off x="-6649" y="2485174"/>
              <a:ext cx="282538" cy="269671"/>
            </a:xfrm>
            <a:custGeom>
              <a:avLst/>
              <a:gdLst/>
              <a:ahLst/>
              <a:cxnLst/>
              <a:rect l="l" t="t" r="r" b="b"/>
              <a:pathLst>
                <a:path w="282538" h="269671">
                  <a:moveTo>
                    <a:pt x="141269" y="216"/>
                  </a:moveTo>
                  <a:cubicBezTo>
                    <a:pt x="93031" y="0"/>
                    <a:pt x="48364" y="25611"/>
                    <a:pt x="24182" y="67352"/>
                  </a:cubicBezTo>
                  <a:cubicBezTo>
                    <a:pt x="0" y="109092"/>
                    <a:pt x="0" y="160580"/>
                    <a:pt x="24182" y="202320"/>
                  </a:cubicBezTo>
                  <a:cubicBezTo>
                    <a:pt x="48364" y="244061"/>
                    <a:pt x="93031" y="269672"/>
                    <a:pt x="141269" y="269456"/>
                  </a:cubicBezTo>
                  <a:cubicBezTo>
                    <a:pt x="189508" y="269672"/>
                    <a:pt x="234174" y="244061"/>
                    <a:pt x="258356" y="202320"/>
                  </a:cubicBezTo>
                  <a:cubicBezTo>
                    <a:pt x="282538" y="160580"/>
                    <a:pt x="282538" y="109092"/>
                    <a:pt x="258356" y="67352"/>
                  </a:cubicBezTo>
                  <a:cubicBezTo>
                    <a:pt x="234174" y="25611"/>
                    <a:pt x="189508" y="0"/>
                    <a:pt x="141269" y="216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35" name="Freeform 35"/>
            <p:cNvSpPr/>
            <p:nvPr/>
          </p:nvSpPr>
          <p:spPr>
            <a:xfrm>
              <a:off x="-5316" y="3323377"/>
              <a:ext cx="279872" cy="267127"/>
            </a:xfrm>
            <a:custGeom>
              <a:avLst/>
              <a:gdLst/>
              <a:ahLst/>
              <a:cxnLst/>
              <a:rect l="l" t="t" r="r" b="b"/>
              <a:pathLst>
                <a:path w="279872" h="267127">
                  <a:moveTo>
                    <a:pt x="139936" y="213"/>
                  </a:moveTo>
                  <a:cubicBezTo>
                    <a:pt x="92153" y="0"/>
                    <a:pt x="47907" y="25369"/>
                    <a:pt x="23954" y="66715"/>
                  </a:cubicBezTo>
                  <a:cubicBezTo>
                    <a:pt x="0" y="108062"/>
                    <a:pt x="0" y="159064"/>
                    <a:pt x="23954" y="200411"/>
                  </a:cubicBezTo>
                  <a:cubicBezTo>
                    <a:pt x="47907" y="241757"/>
                    <a:pt x="92153" y="267127"/>
                    <a:pt x="139936" y="266913"/>
                  </a:cubicBezTo>
                  <a:cubicBezTo>
                    <a:pt x="187719" y="267127"/>
                    <a:pt x="231965" y="241757"/>
                    <a:pt x="255918" y="200411"/>
                  </a:cubicBezTo>
                  <a:cubicBezTo>
                    <a:pt x="279872" y="159064"/>
                    <a:pt x="279872" y="108062"/>
                    <a:pt x="255918" y="66715"/>
                  </a:cubicBezTo>
                  <a:cubicBezTo>
                    <a:pt x="231965" y="25369"/>
                    <a:pt x="187719" y="0"/>
                    <a:pt x="139936" y="213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36" name="Freeform 36"/>
            <p:cNvSpPr/>
            <p:nvPr/>
          </p:nvSpPr>
          <p:spPr>
            <a:xfrm>
              <a:off x="-5316" y="4137446"/>
              <a:ext cx="279872" cy="267127"/>
            </a:xfrm>
            <a:custGeom>
              <a:avLst/>
              <a:gdLst/>
              <a:ahLst/>
              <a:cxnLst/>
              <a:rect l="l" t="t" r="r" b="b"/>
              <a:pathLst>
                <a:path w="279872" h="267127">
                  <a:moveTo>
                    <a:pt x="139936" y="214"/>
                  </a:moveTo>
                  <a:cubicBezTo>
                    <a:pt x="92153" y="0"/>
                    <a:pt x="47907" y="25370"/>
                    <a:pt x="23954" y="66716"/>
                  </a:cubicBezTo>
                  <a:cubicBezTo>
                    <a:pt x="0" y="108063"/>
                    <a:pt x="0" y="159065"/>
                    <a:pt x="23954" y="200412"/>
                  </a:cubicBezTo>
                  <a:cubicBezTo>
                    <a:pt x="47907" y="241758"/>
                    <a:pt x="92153" y="267127"/>
                    <a:pt x="139936" y="266914"/>
                  </a:cubicBezTo>
                  <a:cubicBezTo>
                    <a:pt x="187719" y="267127"/>
                    <a:pt x="231965" y="241758"/>
                    <a:pt x="255918" y="200412"/>
                  </a:cubicBezTo>
                  <a:cubicBezTo>
                    <a:pt x="279872" y="159065"/>
                    <a:pt x="279872" y="108063"/>
                    <a:pt x="255918" y="66716"/>
                  </a:cubicBezTo>
                  <a:cubicBezTo>
                    <a:pt x="231965" y="25370"/>
                    <a:pt x="187719" y="0"/>
                    <a:pt x="139936" y="214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37" name="Freeform 37"/>
            <p:cNvSpPr/>
            <p:nvPr/>
          </p:nvSpPr>
          <p:spPr>
            <a:xfrm>
              <a:off x="785831" y="-1486"/>
              <a:ext cx="282538" cy="269671"/>
            </a:xfrm>
            <a:custGeom>
              <a:avLst/>
              <a:gdLst/>
              <a:ahLst/>
              <a:cxnLst/>
              <a:rect l="l" t="t" r="r" b="b"/>
              <a:pathLst>
                <a:path w="282538" h="269671">
                  <a:moveTo>
                    <a:pt x="141269" y="216"/>
                  </a:moveTo>
                  <a:cubicBezTo>
                    <a:pt x="93030" y="0"/>
                    <a:pt x="48364" y="25611"/>
                    <a:pt x="24182" y="67352"/>
                  </a:cubicBezTo>
                  <a:cubicBezTo>
                    <a:pt x="0" y="109092"/>
                    <a:pt x="0" y="160580"/>
                    <a:pt x="24182" y="202320"/>
                  </a:cubicBezTo>
                  <a:cubicBezTo>
                    <a:pt x="48364" y="244061"/>
                    <a:pt x="93030" y="269672"/>
                    <a:pt x="141269" y="269456"/>
                  </a:cubicBezTo>
                  <a:cubicBezTo>
                    <a:pt x="189508" y="269672"/>
                    <a:pt x="234174" y="244061"/>
                    <a:pt x="258356" y="202320"/>
                  </a:cubicBezTo>
                  <a:cubicBezTo>
                    <a:pt x="282538" y="160580"/>
                    <a:pt x="282538" y="109092"/>
                    <a:pt x="258356" y="67352"/>
                  </a:cubicBezTo>
                  <a:cubicBezTo>
                    <a:pt x="234174" y="25611"/>
                    <a:pt x="189508" y="0"/>
                    <a:pt x="141269" y="216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38" name="Freeform 38"/>
            <p:cNvSpPr/>
            <p:nvPr/>
          </p:nvSpPr>
          <p:spPr>
            <a:xfrm>
              <a:off x="785831" y="835444"/>
              <a:ext cx="282538" cy="269671"/>
            </a:xfrm>
            <a:custGeom>
              <a:avLst/>
              <a:gdLst/>
              <a:ahLst/>
              <a:cxnLst/>
              <a:rect l="l" t="t" r="r" b="b"/>
              <a:pathLst>
                <a:path w="282538" h="269671">
                  <a:moveTo>
                    <a:pt x="141269" y="216"/>
                  </a:moveTo>
                  <a:cubicBezTo>
                    <a:pt x="93030" y="0"/>
                    <a:pt x="48364" y="25611"/>
                    <a:pt x="24182" y="67352"/>
                  </a:cubicBezTo>
                  <a:cubicBezTo>
                    <a:pt x="0" y="109092"/>
                    <a:pt x="0" y="160580"/>
                    <a:pt x="24182" y="202320"/>
                  </a:cubicBezTo>
                  <a:cubicBezTo>
                    <a:pt x="48364" y="244061"/>
                    <a:pt x="93030" y="269672"/>
                    <a:pt x="141269" y="269456"/>
                  </a:cubicBezTo>
                  <a:cubicBezTo>
                    <a:pt x="189508" y="269672"/>
                    <a:pt x="234174" y="244061"/>
                    <a:pt x="258356" y="202320"/>
                  </a:cubicBezTo>
                  <a:cubicBezTo>
                    <a:pt x="282538" y="160580"/>
                    <a:pt x="282538" y="109092"/>
                    <a:pt x="258356" y="67352"/>
                  </a:cubicBezTo>
                  <a:cubicBezTo>
                    <a:pt x="234174" y="25611"/>
                    <a:pt x="189508" y="0"/>
                    <a:pt x="141269" y="216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39" name="Freeform 39"/>
            <p:cNvSpPr/>
            <p:nvPr/>
          </p:nvSpPr>
          <p:spPr>
            <a:xfrm>
              <a:off x="785831" y="1671104"/>
              <a:ext cx="282538" cy="269671"/>
            </a:xfrm>
            <a:custGeom>
              <a:avLst/>
              <a:gdLst/>
              <a:ahLst/>
              <a:cxnLst/>
              <a:rect l="l" t="t" r="r" b="b"/>
              <a:pathLst>
                <a:path w="282538" h="269671">
                  <a:moveTo>
                    <a:pt x="141269" y="216"/>
                  </a:moveTo>
                  <a:cubicBezTo>
                    <a:pt x="93030" y="0"/>
                    <a:pt x="48364" y="25611"/>
                    <a:pt x="24182" y="67352"/>
                  </a:cubicBezTo>
                  <a:cubicBezTo>
                    <a:pt x="0" y="109092"/>
                    <a:pt x="0" y="160580"/>
                    <a:pt x="24182" y="202320"/>
                  </a:cubicBezTo>
                  <a:cubicBezTo>
                    <a:pt x="48364" y="244061"/>
                    <a:pt x="93030" y="269672"/>
                    <a:pt x="141269" y="269456"/>
                  </a:cubicBezTo>
                  <a:cubicBezTo>
                    <a:pt x="189508" y="269672"/>
                    <a:pt x="234174" y="244061"/>
                    <a:pt x="258356" y="202320"/>
                  </a:cubicBezTo>
                  <a:cubicBezTo>
                    <a:pt x="282538" y="160580"/>
                    <a:pt x="282538" y="109092"/>
                    <a:pt x="258356" y="67352"/>
                  </a:cubicBezTo>
                  <a:cubicBezTo>
                    <a:pt x="234174" y="25611"/>
                    <a:pt x="189508" y="0"/>
                    <a:pt x="141269" y="216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40" name="Freeform 40"/>
            <p:cNvSpPr/>
            <p:nvPr/>
          </p:nvSpPr>
          <p:spPr>
            <a:xfrm>
              <a:off x="785831" y="2485174"/>
              <a:ext cx="282538" cy="269671"/>
            </a:xfrm>
            <a:custGeom>
              <a:avLst/>
              <a:gdLst/>
              <a:ahLst/>
              <a:cxnLst/>
              <a:rect l="l" t="t" r="r" b="b"/>
              <a:pathLst>
                <a:path w="282538" h="269671">
                  <a:moveTo>
                    <a:pt x="141269" y="216"/>
                  </a:moveTo>
                  <a:cubicBezTo>
                    <a:pt x="93030" y="0"/>
                    <a:pt x="48364" y="25611"/>
                    <a:pt x="24182" y="67352"/>
                  </a:cubicBezTo>
                  <a:cubicBezTo>
                    <a:pt x="0" y="109092"/>
                    <a:pt x="0" y="160580"/>
                    <a:pt x="24182" y="202320"/>
                  </a:cubicBezTo>
                  <a:cubicBezTo>
                    <a:pt x="48364" y="244061"/>
                    <a:pt x="93030" y="269672"/>
                    <a:pt x="141269" y="269456"/>
                  </a:cubicBezTo>
                  <a:cubicBezTo>
                    <a:pt x="189508" y="269672"/>
                    <a:pt x="234174" y="244061"/>
                    <a:pt x="258356" y="202320"/>
                  </a:cubicBezTo>
                  <a:cubicBezTo>
                    <a:pt x="282538" y="160580"/>
                    <a:pt x="282538" y="109092"/>
                    <a:pt x="258356" y="67352"/>
                  </a:cubicBezTo>
                  <a:cubicBezTo>
                    <a:pt x="234174" y="25611"/>
                    <a:pt x="189508" y="0"/>
                    <a:pt x="141269" y="216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41" name="Freeform 41"/>
            <p:cNvSpPr/>
            <p:nvPr/>
          </p:nvSpPr>
          <p:spPr>
            <a:xfrm>
              <a:off x="790924" y="3315953"/>
              <a:ext cx="272745" cy="281567"/>
            </a:xfrm>
            <a:custGeom>
              <a:avLst/>
              <a:gdLst/>
              <a:ahLst/>
              <a:cxnLst/>
              <a:rect l="l" t="t" r="r" b="b"/>
              <a:pathLst>
                <a:path w="272745" h="281567">
                  <a:moveTo>
                    <a:pt x="1835" y="136288"/>
                  </a:moveTo>
                  <a:cubicBezTo>
                    <a:pt x="0" y="184056"/>
                    <a:pt x="24117" y="229159"/>
                    <a:pt x="65049" y="254507"/>
                  </a:cubicBezTo>
                  <a:cubicBezTo>
                    <a:pt x="105981" y="279854"/>
                    <a:pt x="157465" y="281567"/>
                    <a:pt x="199991" y="258996"/>
                  </a:cubicBezTo>
                  <a:cubicBezTo>
                    <a:pt x="242517" y="236426"/>
                    <a:pt x="269579" y="193026"/>
                    <a:pt x="270923" y="145241"/>
                  </a:cubicBezTo>
                  <a:cubicBezTo>
                    <a:pt x="272745" y="97483"/>
                    <a:pt x="248626" y="52394"/>
                    <a:pt x="207701" y="27055"/>
                  </a:cubicBezTo>
                  <a:cubicBezTo>
                    <a:pt x="166776" y="1715"/>
                    <a:pt x="115305" y="0"/>
                    <a:pt x="72785" y="22559"/>
                  </a:cubicBezTo>
                  <a:cubicBezTo>
                    <a:pt x="30264" y="45118"/>
                    <a:pt x="3196" y="88501"/>
                    <a:pt x="1835" y="136275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42" name="Freeform 42"/>
            <p:cNvSpPr/>
            <p:nvPr/>
          </p:nvSpPr>
          <p:spPr>
            <a:xfrm>
              <a:off x="790029" y="4129715"/>
              <a:ext cx="273318" cy="283221"/>
            </a:xfrm>
            <a:custGeom>
              <a:avLst/>
              <a:gdLst/>
              <a:ahLst/>
              <a:cxnLst/>
              <a:rect l="l" t="t" r="r" b="b"/>
              <a:pathLst>
                <a:path w="273318" h="283221">
                  <a:moveTo>
                    <a:pt x="2121" y="137129"/>
                  </a:moveTo>
                  <a:cubicBezTo>
                    <a:pt x="0" y="185067"/>
                    <a:pt x="24043" y="230454"/>
                    <a:pt x="65080" y="255976"/>
                  </a:cubicBezTo>
                  <a:cubicBezTo>
                    <a:pt x="106117" y="281499"/>
                    <a:pt x="157819" y="283222"/>
                    <a:pt x="200464" y="260488"/>
                  </a:cubicBezTo>
                  <a:cubicBezTo>
                    <a:pt x="243109" y="237753"/>
                    <a:pt x="270121" y="194068"/>
                    <a:pt x="271196" y="146095"/>
                  </a:cubicBezTo>
                  <a:cubicBezTo>
                    <a:pt x="273318" y="98157"/>
                    <a:pt x="249274" y="52770"/>
                    <a:pt x="208237" y="27246"/>
                  </a:cubicBezTo>
                  <a:cubicBezTo>
                    <a:pt x="167200" y="1723"/>
                    <a:pt x="115497" y="0"/>
                    <a:pt x="72852" y="22735"/>
                  </a:cubicBezTo>
                  <a:cubicBezTo>
                    <a:pt x="30207" y="45470"/>
                    <a:pt x="3195" y="89156"/>
                    <a:pt x="2121" y="137129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43" name="Freeform 43"/>
            <p:cNvSpPr/>
            <p:nvPr/>
          </p:nvSpPr>
          <p:spPr>
            <a:xfrm>
              <a:off x="1557991" y="-1486"/>
              <a:ext cx="282538" cy="269671"/>
            </a:xfrm>
            <a:custGeom>
              <a:avLst/>
              <a:gdLst/>
              <a:ahLst/>
              <a:cxnLst/>
              <a:rect l="l" t="t" r="r" b="b"/>
              <a:pathLst>
                <a:path w="282538" h="269671">
                  <a:moveTo>
                    <a:pt x="141269" y="216"/>
                  </a:moveTo>
                  <a:cubicBezTo>
                    <a:pt x="93031" y="0"/>
                    <a:pt x="48364" y="25611"/>
                    <a:pt x="24182" y="67352"/>
                  </a:cubicBezTo>
                  <a:cubicBezTo>
                    <a:pt x="0" y="109092"/>
                    <a:pt x="0" y="160580"/>
                    <a:pt x="24182" y="202320"/>
                  </a:cubicBezTo>
                  <a:cubicBezTo>
                    <a:pt x="48364" y="244061"/>
                    <a:pt x="93031" y="269672"/>
                    <a:pt x="141269" y="269456"/>
                  </a:cubicBezTo>
                  <a:cubicBezTo>
                    <a:pt x="189508" y="269672"/>
                    <a:pt x="234174" y="244061"/>
                    <a:pt x="258356" y="202320"/>
                  </a:cubicBezTo>
                  <a:cubicBezTo>
                    <a:pt x="282538" y="160580"/>
                    <a:pt x="282538" y="109092"/>
                    <a:pt x="258356" y="67352"/>
                  </a:cubicBezTo>
                  <a:cubicBezTo>
                    <a:pt x="234174" y="25611"/>
                    <a:pt x="189508" y="0"/>
                    <a:pt x="141269" y="216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44" name="Freeform 44"/>
            <p:cNvSpPr/>
            <p:nvPr/>
          </p:nvSpPr>
          <p:spPr>
            <a:xfrm>
              <a:off x="1557991" y="835444"/>
              <a:ext cx="282538" cy="269671"/>
            </a:xfrm>
            <a:custGeom>
              <a:avLst/>
              <a:gdLst/>
              <a:ahLst/>
              <a:cxnLst/>
              <a:rect l="l" t="t" r="r" b="b"/>
              <a:pathLst>
                <a:path w="282538" h="269671">
                  <a:moveTo>
                    <a:pt x="141269" y="216"/>
                  </a:moveTo>
                  <a:cubicBezTo>
                    <a:pt x="93031" y="0"/>
                    <a:pt x="48364" y="25611"/>
                    <a:pt x="24182" y="67352"/>
                  </a:cubicBezTo>
                  <a:cubicBezTo>
                    <a:pt x="0" y="109092"/>
                    <a:pt x="0" y="160580"/>
                    <a:pt x="24182" y="202320"/>
                  </a:cubicBezTo>
                  <a:cubicBezTo>
                    <a:pt x="48364" y="244061"/>
                    <a:pt x="93031" y="269672"/>
                    <a:pt x="141269" y="269456"/>
                  </a:cubicBezTo>
                  <a:cubicBezTo>
                    <a:pt x="189508" y="269672"/>
                    <a:pt x="234174" y="244061"/>
                    <a:pt x="258356" y="202320"/>
                  </a:cubicBezTo>
                  <a:cubicBezTo>
                    <a:pt x="282538" y="160580"/>
                    <a:pt x="282538" y="109092"/>
                    <a:pt x="258356" y="67352"/>
                  </a:cubicBezTo>
                  <a:cubicBezTo>
                    <a:pt x="234174" y="25611"/>
                    <a:pt x="189508" y="0"/>
                    <a:pt x="141269" y="216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45" name="Freeform 45"/>
            <p:cNvSpPr/>
            <p:nvPr/>
          </p:nvSpPr>
          <p:spPr>
            <a:xfrm>
              <a:off x="1557991" y="1671104"/>
              <a:ext cx="282538" cy="269671"/>
            </a:xfrm>
            <a:custGeom>
              <a:avLst/>
              <a:gdLst/>
              <a:ahLst/>
              <a:cxnLst/>
              <a:rect l="l" t="t" r="r" b="b"/>
              <a:pathLst>
                <a:path w="282538" h="269671">
                  <a:moveTo>
                    <a:pt x="141269" y="216"/>
                  </a:moveTo>
                  <a:cubicBezTo>
                    <a:pt x="93031" y="0"/>
                    <a:pt x="48364" y="25611"/>
                    <a:pt x="24182" y="67352"/>
                  </a:cubicBezTo>
                  <a:cubicBezTo>
                    <a:pt x="0" y="109092"/>
                    <a:pt x="0" y="160580"/>
                    <a:pt x="24182" y="202320"/>
                  </a:cubicBezTo>
                  <a:cubicBezTo>
                    <a:pt x="48364" y="244061"/>
                    <a:pt x="93031" y="269672"/>
                    <a:pt x="141269" y="269456"/>
                  </a:cubicBezTo>
                  <a:cubicBezTo>
                    <a:pt x="189508" y="269672"/>
                    <a:pt x="234174" y="244061"/>
                    <a:pt x="258356" y="202320"/>
                  </a:cubicBezTo>
                  <a:cubicBezTo>
                    <a:pt x="282538" y="160580"/>
                    <a:pt x="282538" y="109092"/>
                    <a:pt x="258356" y="67352"/>
                  </a:cubicBezTo>
                  <a:cubicBezTo>
                    <a:pt x="234174" y="25611"/>
                    <a:pt x="189508" y="0"/>
                    <a:pt x="141269" y="216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46" name="Freeform 46"/>
            <p:cNvSpPr/>
            <p:nvPr/>
          </p:nvSpPr>
          <p:spPr>
            <a:xfrm>
              <a:off x="1557991" y="2485174"/>
              <a:ext cx="282538" cy="269671"/>
            </a:xfrm>
            <a:custGeom>
              <a:avLst/>
              <a:gdLst/>
              <a:ahLst/>
              <a:cxnLst/>
              <a:rect l="l" t="t" r="r" b="b"/>
              <a:pathLst>
                <a:path w="282538" h="269671">
                  <a:moveTo>
                    <a:pt x="141269" y="216"/>
                  </a:moveTo>
                  <a:cubicBezTo>
                    <a:pt x="93031" y="0"/>
                    <a:pt x="48364" y="25611"/>
                    <a:pt x="24182" y="67352"/>
                  </a:cubicBezTo>
                  <a:cubicBezTo>
                    <a:pt x="0" y="109092"/>
                    <a:pt x="0" y="160580"/>
                    <a:pt x="24182" y="202320"/>
                  </a:cubicBezTo>
                  <a:cubicBezTo>
                    <a:pt x="48364" y="244061"/>
                    <a:pt x="93031" y="269672"/>
                    <a:pt x="141269" y="269456"/>
                  </a:cubicBezTo>
                  <a:cubicBezTo>
                    <a:pt x="189508" y="269672"/>
                    <a:pt x="234174" y="244061"/>
                    <a:pt x="258356" y="202320"/>
                  </a:cubicBezTo>
                  <a:cubicBezTo>
                    <a:pt x="282538" y="160580"/>
                    <a:pt x="282538" y="109092"/>
                    <a:pt x="258356" y="67352"/>
                  </a:cubicBezTo>
                  <a:cubicBezTo>
                    <a:pt x="234174" y="25611"/>
                    <a:pt x="189508" y="0"/>
                    <a:pt x="141269" y="216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47" name="Freeform 47"/>
            <p:cNvSpPr/>
            <p:nvPr/>
          </p:nvSpPr>
          <p:spPr>
            <a:xfrm>
              <a:off x="1559324" y="3323377"/>
              <a:ext cx="279872" cy="267127"/>
            </a:xfrm>
            <a:custGeom>
              <a:avLst/>
              <a:gdLst/>
              <a:ahLst/>
              <a:cxnLst/>
              <a:rect l="l" t="t" r="r" b="b"/>
              <a:pathLst>
                <a:path w="279872" h="267127">
                  <a:moveTo>
                    <a:pt x="139936" y="213"/>
                  </a:moveTo>
                  <a:cubicBezTo>
                    <a:pt x="92153" y="0"/>
                    <a:pt x="47907" y="25369"/>
                    <a:pt x="23954" y="66715"/>
                  </a:cubicBezTo>
                  <a:cubicBezTo>
                    <a:pt x="0" y="108062"/>
                    <a:pt x="0" y="159064"/>
                    <a:pt x="23954" y="200411"/>
                  </a:cubicBezTo>
                  <a:cubicBezTo>
                    <a:pt x="47907" y="241757"/>
                    <a:pt x="92153" y="267127"/>
                    <a:pt x="139936" y="266913"/>
                  </a:cubicBezTo>
                  <a:cubicBezTo>
                    <a:pt x="187720" y="267127"/>
                    <a:pt x="231965" y="241757"/>
                    <a:pt x="255918" y="200411"/>
                  </a:cubicBezTo>
                  <a:cubicBezTo>
                    <a:pt x="279872" y="159064"/>
                    <a:pt x="279872" y="108062"/>
                    <a:pt x="255918" y="66715"/>
                  </a:cubicBezTo>
                  <a:cubicBezTo>
                    <a:pt x="231965" y="25369"/>
                    <a:pt x="187720" y="0"/>
                    <a:pt x="139936" y="213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48" name="Freeform 48"/>
            <p:cNvSpPr/>
            <p:nvPr/>
          </p:nvSpPr>
          <p:spPr>
            <a:xfrm>
              <a:off x="1559324" y="4137446"/>
              <a:ext cx="279872" cy="267127"/>
            </a:xfrm>
            <a:custGeom>
              <a:avLst/>
              <a:gdLst/>
              <a:ahLst/>
              <a:cxnLst/>
              <a:rect l="l" t="t" r="r" b="b"/>
              <a:pathLst>
                <a:path w="279872" h="267127">
                  <a:moveTo>
                    <a:pt x="139936" y="214"/>
                  </a:moveTo>
                  <a:cubicBezTo>
                    <a:pt x="92153" y="0"/>
                    <a:pt x="47907" y="25370"/>
                    <a:pt x="23954" y="66716"/>
                  </a:cubicBezTo>
                  <a:cubicBezTo>
                    <a:pt x="0" y="108063"/>
                    <a:pt x="0" y="159065"/>
                    <a:pt x="23954" y="200412"/>
                  </a:cubicBezTo>
                  <a:cubicBezTo>
                    <a:pt x="47907" y="241758"/>
                    <a:pt x="92153" y="267127"/>
                    <a:pt x="139936" y="266914"/>
                  </a:cubicBezTo>
                  <a:cubicBezTo>
                    <a:pt x="187720" y="267127"/>
                    <a:pt x="231965" y="241758"/>
                    <a:pt x="255918" y="200412"/>
                  </a:cubicBezTo>
                  <a:cubicBezTo>
                    <a:pt x="279872" y="159065"/>
                    <a:pt x="279872" y="108063"/>
                    <a:pt x="255918" y="66716"/>
                  </a:cubicBezTo>
                  <a:cubicBezTo>
                    <a:pt x="231965" y="25370"/>
                    <a:pt x="187720" y="0"/>
                    <a:pt x="139936" y="214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49" name="Freeform 49"/>
            <p:cNvSpPr/>
            <p:nvPr/>
          </p:nvSpPr>
          <p:spPr>
            <a:xfrm>
              <a:off x="2351804" y="-214"/>
              <a:ext cx="279872" cy="267127"/>
            </a:xfrm>
            <a:custGeom>
              <a:avLst/>
              <a:gdLst/>
              <a:ahLst/>
              <a:cxnLst/>
              <a:rect l="l" t="t" r="r" b="b"/>
              <a:pathLst>
                <a:path w="279872" h="267127">
                  <a:moveTo>
                    <a:pt x="139936" y="214"/>
                  </a:moveTo>
                  <a:cubicBezTo>
                    <a:pt x="92152" y="0"/>
                    <a:pt x="47907" y="25370"/>
                    <a:pt x="23954" y="66716"/>
                  </a:cubicBezTo>
                  <a:cubicBezTo>
                    <a:pt x="0" y="108063"/>
                    <a:pt x="0" y="159065"/>
                    <a:pt x="23954" y="200412"/>
                  </a:cubicBezTo>
                  <a:cubicBezTo>
                    <a:pt x="47907" y="241758"/>
                    <a:pt x="92152" y="267128"/>
                    <a:pt x="139936" y="266914"/>
                  </a:cubicBezTo>
                  <a:cubicBezTo>
                    <a:pt x="187719" y="267128"/>
                    <a:pt x="231965" y="241758"/>
                    <a:pt x="255918" y="200412"/>
                  </a:cubicBezTo>
                  <a:cubicBezTo>
                    <a:pt x="279872" y="159065"/>
                    <a:pt x="279872" y="108063"/>
                    <a:pt x="255918" y="66716"/>
                  </a:cubicBezTo>
                  <a:cubicBezTo>
                    <a:pt x="231965" y="25370"/>
                    <a:pt x="187719" y="0"/>
                    <a:pt x="139936" y="214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50" name="Freeform 50"/>
            <p:cNvSpPr/>
            <p:nvPr/>
          </p:nvSpPr>
          <p:spPr>
            <a:xfrm>
              <a:off x="2351804" y="836716"/>
              <a:ext cx="279872" cy="267127"/>
            </a:xfrm>
            <a:custGeom>
              <a:avLst/>
              <a:gdLst/>
              <a:ahLst/>
              <a:cxnLst/>
              <a:rect l="l" t="t" r="r" b="b"/>
              <a:pathLst>
                <a:path w="279872" h="267127">
                  <a:moveTo>
                    <a:pt x="139936" y="214"/>
                  </a:moveTo>
                  <a:cubicBezTo>
                    <a:pt x="92152" y="0"/>
                    <a:pt x="47907" y="25370"/>
                    <a:pt x="23954" y="66716"/>
                  </a:cubicBezTo>
                  <a:cubicBezTo>
                    <a:pt x="0" y="108063"/>
                    <a:pt x="0" y="159065"/>
                    <a:pt x="23954" y="200412"/>
                  </a:cubicBezTo>
                  <a:cubicBezTo>
                    <a:pt x="47907" y="241758"/>
                    <a:pt x="92152" y="267128"/>
                    <a:pt x="139936" y="266914"/>
                  </a:cubicBezTo>
                  <a:cubicBezTo>
                    <a:pt x="187719" y="267128"/>
                    <a:pt x="231965" y="241758"/>
                    <a:pt x="255918" y="200412"/>
                  </a:cubicBezTo>
                  <a:cubicBezTo>
                    <a:pt x="279872" y="159065"/>
                    <a:pt x="279872" y="108063"/>
                    <a:pt x="255918" y="66716"/>
                  </a:cubicBezTo>
                  <a:cubicBezTo>
                    <a:pt x="231965" y="25370"/>
                    <a:pt x="187719" y="0"/>
                    <a:pt x="139936" y="214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51" name="Freeform 51"/>
            <p:cNvSpPr/>
            <p:nvPr/>
          </p:nvSpPr>
          <p:spPr>
            <a:xfrm>
              <a:off x="2351804" y="1672376"/>
              <a:ext cx="279872" cy="267127"/>
            </a:xfrm>
            <a:custGeom>
              <a:avLst/>
              <a:gdLst/>
              <a:ahLst/>
              <a:cxnLst/>
              <a:rect l="l" t="t" r="r" b="b"/>
              <a:pathLst>
                <a:path w="279872" h="267127">
                  <a:moveTo>
                    <a:pt x="139936" y="214"/>
                  </a:moveTo>
                  <a:cubicBezTo>
                    <a:pt x="92152" y="0"/>
                    <a:pt x="47907" y="25370"/>
                    <a:pt x="23954" y="66716"/>
                  </a:cubicBezTo>
                  <a:cubicBezTo>
                    <a:pt x="0" y="108063"/>
                    <a:pt x="0" y="159065"/>
                    <a:pt x="23954" y="200412"/>
                  </a:cubicBezTo>
                  <a:cubicBezTo>
                    <a:pt x="47907" y="241758"/>
                    <a:pt x="92152" y="267128"/>
                    <a:pt x="139936" y="266914"/>
                  </a:cubicBezTo>
                  <a:cubicBezTo>
                    <a:pt x="187719" y="267128"/>
                    <a:pt x="231965" y="241758"/>
                    <a:pt x="255918" y="200412"/>
                  </a:cubicBezTo>
                  <a:cubicBezTo>
                    <a:pt x="279872" y="159065"/>
                    <a:pt x="279872" y="108063"/>
                    <a:pt x="255918" y="66716"/>
                  </a:cubicBezTo>
                  <a:cubicBezTo>
                    <a:pt x="231965" y="25370"/>
                    <a:pt x="187719" y="0"/>
                    <a:pt x="139936" y="214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52" name="Freeform 52"/>
            <p:cNvSpPr/>
            <p:nvPr/>
          </p:nvSpPr>
          <p:spPr>
            <a:xfrm>
              <a:off x="2351804" y="2486446"/>
              <a:ext cx="279872" cy="267127"/>
            </a:xfrm>
            <a:custGeom>
              <a:avLst/>
              <a:gdLst/>
              <a:ahLst/>
              <a:cxnLst/>
              <a:rect l="l" t="t" r="r" b="b"/>
              <a:pathLst>
                <a:path w="279872" h="267127">
                  <a:moveTo>
                    <a:pt x="139936" y="214"/>
                  </a:moveTo>
                  <a:cubicBezTo>
                    <a:pt x="92152" y="0"/>
                    <a:pt x="47907" y="25370"/>
                    <a:pt x="23954" y="66716"/>
                  </a:cubicBezTo>
                  <a:cubicBezTo>
                    <a:pt x="0" y="108063"/>
                    <a:pt x="0" y="159065"/>
                    <a:pt x="23954" y="200412"/>
                  </a:cubicBezTo>
                  <a:cubicBezTo>
                    <a:pt x="47907" y="241758"/>
                    <a:pt x="92152" y="267128"/>
                    <a:pt x="139936" y="266914"/>
                  </a:cubicBezTo>
                  <a:cubicBezTo>
                    <a:pt x="187719" y="267128"/>
                    <a:pt x="231965" y="241758"/>
                    <a:pt x="255918" y="200412"/>
                  </a:cubicBezTo>
                  <a:cubicBezTo>
                    <a:pt x="279872" y="159065"/>
                    <a:pt x="279872" y="108063"/>
                    <a:pt x="255918" y="66716"/>
                  </a:cubicBezTo>
                  <a:cubicBezTo>
                    <a:pt x="231965" y="25370"/>
                    <a:pt x="187719" y="0"/>
                    <a:pt x="139936" y="214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53" name="Freeform 53"/>
            <p:cNvSpPr/>
            <p:nvPr/>
          </p:nvSpPr>
          <p:spPr>
            <a:xfrm>
              <a:off x="2351804" y="3323377"/>
              <a:ext cx="279872" cy="267127"/>
            </a:xfrm>
            <a:custGeom>
              <a:avLst/>
              <a:gdLst/>
              <a:ahLst/>
              <a:cxnLst/>
              <a:rect l="l" t="t" r="r" b="b"/>
              <a:pathLst>
                <a:path w="279872" h="267127">
                  <a:moveTo>
                    <a:pt x="139936" y="213"/>
                  </a:moveTo>
                  <a:cubicBezTo>
                    <a:pt x="92152" y="0"/>
                    <a:pt x="47907" y="25369"/>
                    <a:pt x="23954" y="66715"/>
                  </a:cubicBezTo>
                  <a:cubicBezTo>
                    <a:pt x="0" y="108062"/>
                    <a:pt x="0" y="159064"/>
                    <a:pt x="23954" y="200411"/>
                  </a:cubicBezTo>
                  <a:cubicBezTo>
                    <a:pt x="47907" y="241757"/>
                    <a:pt x="92152" y="267127"/>
                    <a:pt x="139936" y="266913"/>
                  </a:cubicBezTo>
                  <a:cubicBezTo>
                    <a:pt x="187719" y="267127"/>
                    <a:pt x="231965" y="241757"/>
                    <a:pt x="255918" y="200411"/>
                  </a:cubicBezTo>
                  <a:cubicBezTo>
                    <a:pt x="279872" y="159064"/>
                    <a:pt x="279872" y="108062"/>
                    <a:pt x="255918" y="66715"/>
                  </a:cubicBezTo>
                  <a:cubicBezTo>
                    <a:pt x="231965" y="25369"/>
                    <a:pt x="187719" y="0"/>
                    <a:pt x="139936" y="213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54" name="Freeform 54"/>
            <p:cNvSpPr/>
            <p:nvPr/>
          </p:nvSpPr>
          <p:spPr>
            <a:xfrm>
              <a:off x="2351804" y="4137446"/>
              <a:ext cx="279872" cy="267127"/>
            </a:xfrm>
            <a:custGeom>
              <a:avLst/>
              <a:gdLst/>
              <a:ahLst/>
              <a:cxnLst/>
              <a:rect l="l" t="t" r="r" b="b"/>
              <a:pathLst>
                <a:path w="279872" h="267127">
                  <a:moveTo>
                    <a:pt x="139936" y="214"/>
                  </a:moveTo>
                  <a:cubicBezTo>
                    <a:pt x="92152" y="0"/>
                    <a:pt x="47907" y="25370"/>
                    <a:pt x="23954" y="66716"/>
                  </a:cubicBezTo>
                  <a:cubicBezTo>
                    <a:pt x="0" y="108063"/>
                    <a:pt x="0" y="159065"/>
                    <a:pt x="23954" y="200412"/>
                  </a:cubicBezTo>
                  <a:cubicBezTo>
                    <a:pt x="47907" y="241758"/>
                    <a:pt x="92152" y="267127"/>
                    <a:pt x="139936" y="266914"/>
                  </a:cubicBezTo>
                  <a:cubicBezTo>
                    <a:pt x="187719" y="267127"/>
                    <a:pt x="231965" y="241758"/>
                    <a:pt x="255918" y="200412"/>
                  </a:cubicBezTo>
                  <a:cubicBezTo>
                    <a:pt x="279872" y="159065"/>
                    <a:pt x="279872" y="108063"/>
                    <a:pt x="255918" y="66716"/>
                  </a:cubicBezTo>
                  <a:cubicBezTo>
                    <a:pt x="231965" y="25370"/>
                    <a:pt x="187719" y="0"/>
                    <a:pt x="139936" y="214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55" name="Group 55"/>
          <p:cNvGrpSpPr>
            <a:grpSpLocks noChangeAspect="1"/>
          </p:cNvGrpSpPr>
          <p:nvPr/>
        </p:nvGrpSpPr>
        <p:grpSpPr>
          <a:xfrm>
            <a:off x="8223777" y="2217206"/>
            <a:ext cx="3212045" cy="3212045"/>
            <a:chOff x="0" y="0"/>
            <a:chExt cx="6350000" cy="6350000"/>
          </a:xfrm>
        </p:grpSpPr>
        <p:sp>
          <p:nvSpPr>
            <p:cNvPr id="56" name="Freeform 56"/>
            <p:cNvSpPr/>
            <p:nvPr/>
          </p:nvSpPr>
          <p:spPr>
            <a:xfrm>
              <a:off x="-156812" y="-5088"/>
              <a:ext cx="6663624" cy="6360176"/>
            </a:xfrm>
            <a:custGeom>
              <a:avLst/>
              <a:gdLst/>
              <a:ahLst/>
              <a:cxnLst/>
              <a:rect l="l" t="t" r="r" b="b"/>
              <a:pathLst>
                <a:path w="6663624" h="6360176">
                  <a:moveTo>
                    <a:pt x="3331812" y="5088"/>
                  </a:moveTo>
                  <a:lnTo>
                    <a:pt x="3331812" y="5088"/>
                  </a:lnTo>
                  <a:cubicBezTo>
                    <a:pt x="2194111" y="0"/>
                    <a:pt x="1140649" y="604036"/>
                    <a:pt x="570324" y="1588475"/>
                  </a:cubicBezTo>
                  <a:cubicBezTo>
                    <a:pt x="0" y="2572913"/>
                    <a:pt x="0" y="3787263"/>
                    <a:pt x="570324" y="4771701"/>
                  </a:cubicBezTo>
                  <a:cubicBezTo>
                    <a:pt x="1140649" y="5756140"/>
                    <a:pt x="2194111" y="6360176"/>
                    <a:pt x="3331812" y="6355088"/>
                  </a:cubicBezTo>
                  <a:cubicBezTo>
                    <a:pt x="4469513" y="6360176"/>
                    <a:pt x="5522976" y="5756140"/>
                    <a:pt x="6093300" y="4771701"/>
                  </a:cubicBezTo>
                  <a:cubicBezTo>
                    <a:pt x="6663624" y="3787263"/>
                    <a:pt x="6663624" y="2572913"/>
                    <a:pt x="6093300" y="1588475"/>
                  </a:cubicBezTo>
                  <a:cubicBezTo>
                    <a:pt x="5522976" y="604036"/>
                    <a:pt x="4469513" y="0"/>
                    <a:pt x="3331812" y="5088"/>
                  </a:cubicBezTo>
                  <a:close/>
                </a:path>
              </a:pathLst>
            </a:custGeom>
            <a:solidFill>
              <a:srgbClr val="582B72"/>
            </a:solidFill>
          </p:spPr>
        </p:sp>
      </p:grpSp>
      <p:grpSp>
        <p:nvGrpSpPr>
          <p:cNvPr id="57" name="Group 57"/>
          <p:cNvGrpSpPr>
            <a:grpSpLocks noChangeAspect="1"/>
          </p:cNvGrpSpPr>
          <p:nvPr/>
        </p:nvGrpSpPr>
        <p:grpSpPr>
          <a:xfrm>
            <a:off x="8362950" y="2369820"/>
            <a:ext cx="3131922" cy="3131922"/>
            <a:chOff x="0" y="0"/>
            <a:chExt cx="6350000" cy="6350000"/>
          </a:xfrm>
        </p:grpSpPr>
        <p:sp>
          <p:nvSpPr>
            <p:cNvPr id="58" name="Freeform 58"/>
            <p:cNvSpPr/>
            <p:nvPr/>
          </p:nvSpPr>
          <p:spPr>
            <a:xfrm>
              <a:off x="10160" y="10160"/>
              <a:ext cx="6329680" cy="6329680"/>
            </a:xfrm>
            <a:custGeom>
              <a:avLst/>
              <a:gdLst/>
              <a:ahLst/>
              <a:cxnLst/>
              <a:rect l="l" t="t" r="r" b="b"/>
              <a:pathLst>
                <a:path w="6329680" h="6329680">
                  <a:moveTo>
                    <a:pt x="3164840" y="6329680"/>
                  </a:moveTo>
                  <a:cubicBezTo>
                    <a:pt x="2319020" y="6329680"/>
                    <a:pt x="1524000" y="6000750"/>
                    <a:pt x="927100" y="5402580"/>
                  </a:cubicBezTo>
                  <a:cubicBezTo>
                    <a:pt x="328930" y="4804410"/>
                    <a:pt x="0" y="4009390"/>
                    <a:pt x="0" y="3164840"/>
                  </a:cubicBezTo>
                  <a:cubicBezTo>
                    <a:pt x="0" y="2319020"/>
                    <a:pt x="328930" y="1524000"/>
                    <a:pt x="927100" y="927100"/>
                  </a:cubicBezTo>
                  <a:cubicBezTo>
                    <a:pt x="1525270" y="328930"/>
                    <a:pt x="2320290" y="0"/>
                    <a:pt x="3164840" y="0"/>
                  </a:cubicBezTo>
                  <a:cubicBezTo>
                    <a:pt x="4010660" y="0"/>
                    <a:pt x="4805680" y="328930"/>
                    <a:pt x="5402580" y="927100"/>
                  </a:cubicBezTo>
                  <a:cubicBezTo>
                    <a:pt x="6000750" y="1525270"/>
                    <a:pt x="6329680" y="2320290"/>
                    <a:pt x="6329680" y="3164840"/>
                  </a:cubicBezTo>
                  <a:cubicBezTo>
                    <a:pt x="6329680" y="4010660"/>
                    <a:pt x="6000750" y="4805680"/>
                    <a:pt x="5402580" y="5402580"/>
                  </a:cubicBezTo>
                  <a:cubicBezTo>
                    <a:pt x="4805680" y="6000750"/>
                    <a:pt x="4010660" y="6329680"/>
                    <a:pt x="3164840" y="6329680"/>
                  </a:cubicBezTo>
                  <a:close/>
                  <a:moveTo>
                    <a:pt x="3164840" y="254000"/>
                  </a:moveTo>
                  <a:cubicBezTo>
                    <a:pt x="2387600" y="254000"/>
                    <a:pt x="1656080" y="556260"/>
                    <a:pt x="1106170" y="1106170"/>
                  </a:cubicBezTo>
                  <a:cubicBezTo>
                    <a:pt x="556260" y="1656080"/>
                    <a:pt x="254000" y="2387600"/>
                    <a:pt x="254000" y="3164840"/>
                  </a:cubicBezTo>
                  <a:cubicBezTo>
                    <a:pt x="254000" y="3942080"/>
                    <a:pt x="556260" y="4673600"/>
                    <a:pt x="1106170" y="5223510"/>
                  </a:cubicBezTo>
                  <a:cubicBezTo>
                    <a:pt x="1656080" y="5773420"/>
                    <a:pt x="2387600" y="6075680"/>
                    <a:pt x="3164840" y="6075680"/>
                  </a:cubicBezTo>
                  <a:cubicBezTo>
                    <a:pt x="3942080" y="6075680"/>
                    <a:pt x="4673600" y="5773420"/>
                    <a:pt x="5223510" y="5223510"/>
                  </a:cubicBezTo>
                  <a:cubicBezTo>
                    <a:pt x="5773420" y="4673600"/>
                    <a:pt x="6075680" y="3942080"/>
                    <a:pt x="6075680" y="3164840"/>
                  </a:cubicBezTo>
                  <a:cubicBezTo>
                    <a:pt x="6075680" y="2387600"/>
                    <a:pt x="5773420" y="1656080"/>
                    <a:pt x="5223510" y="1106170"/>
                  </a:cubicBezTo>
                  <a:cubicBezTo>
                    <a:pt x="4673600" y="556260"/>
                    <a:pt x="3942080" y="254000"/>
                    <a:pt x="3164840" y="25400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59" name="Group 59"/>
          <p:cNvGrpSpPr>
            <a:grpSpLocks noChangeAspect="1"/>
          </p:cNvGrpSpPr>
          <p:nvPr/>
        </p:nvGrpSpPr>
        <p:grpSpPr>
          <a:xfrm>
            <a:off x="-1395218" y="2711305"/>
            <a:ext cx="2790437" cy="2790437"/>
            <a:chOff x="0" y="0"/>
            <a:chExt cx="6350000" cy="6350000"/>
          </a:xfrm>
        </p:grpSpPr>
        <p:sp>
          <p:nvSpPr>
            <p:cNvPr id="60" name="Freeform 60"/>
            <p:cNvSpPr/>
            <p:nvPr/>
          </p:nvSpPr>
          <p:spPr>
            <a:xfrm>
              <a:off x="10160" y="10160"/>
              <a:ext cx="6329680" cy="6329680"/>
            </a:xfrm>
            <a:custGeom>
              <a:avLst/>
              <a:gdLst/>
              <a:ahLst/>
              <a:cxnLst/>
              <a:rect l="l" t="t" r="r" b="b"/>
              <a:pathLst>
                <a:path w="6329680" h="6329680">
                  <a:moveTo>
                    <a:pt x="3164840" y="6329680"/>
                  </a:moveTo>
                  <a:cubicBezTo>
                    <a:pt x="2319020" y="6329680"/>
                    <a:pt x="1524000" y="6000750"/>
                    <a:pt x="927100" y="5402580"/>
                  </a:cubicBezTo>
                  <a:cubicBezTo>
                    <a:pt x="328930" y="4804410"/>
                    <a:pt x="0" y="4009390"/>
                    <a:pt x="0" y="3164840"/>
                  </a:cubicBezTo>
                  <a:cubicBezTo>
                    <a:pt x="0" y="2319020"/>
                    <a:pt x="328930" y="1524000"/>
                    <a:pt x="927100" y="927100"/>
                  </a:cubicBezTo>
                  <a:cubicBezTo>
                    <a:pt x="1525270" y="328930"/>
                    <a:pt x="2320290" y="0"/>
                    <a:pt x="3164840" y="0"/>
                  </a:cubicBezTo>
                  <a:cubicBezTo>
                    <a:pt x="4010660" y="0"/>
                    <a:pt x="4805680" y="328930"/>
                    <a:pt x="5402580" y="927100"/>
                  </a:cubicBezTo>
                  <a:cubicBezTo>
                    <a:pt x="6000750" y="1525270"/>
                    <a:pt x="6329680" y="2320290"/>
                    <a:pt x="6329680" y="3164840"/>
                  </a:cubicBezTo>
                  <a:cubicBezTo>
                    <a:pt x="6329680" y="4010660"/>
                    <a:pt x="6000750" y="4805680"/>
                    <a:pt x="5402580" y="5402580"/>
                  </a:cubicBezTo>
                  <a:cubicBezTo>
                    <a:pt x="4805680" y="6000750"/>
                    <a:pt x="4010660" y="6329680"/>
                    <a:pt x="3164840" y="6329680"/>
                  </a:cubicBezTo>
                  <a:close/>
                  <a:moveTo>
                    <a:pt x="3164840" y="254000"/>
                  </a:moveTo>
                  <a:cubicBezTo>
                    <a:pt x="2387600" y="254000"/>
                    <a:pt x="1656080" y="556260"/>
                    <a:pt x="1106170" y="1106170"/>
                  </a:cubicBezTo>
                  <a:cubicBezTo>
                    <a:pt x="556260" y="1656080"/>
                    <a:pt x="254000" y="2387600"/>
                    <a:pt x="254000" y="3164840"/>
                  </a:cubicBezTo>
                  <a:cubicBezTo>
                    <a:pt x="254000" y="3942080"/>
                    <a:pt x="556260" y="4673600"/>
                    <a:pt x="1106170" y="5223510"/>
                  </a:cubicBezTo>
                  <a:cubicBezTo>
                    <a:pt x="1656080" y="5773420"/>
                    <a:pt x="2387600" y="6075680"/>
                    <a:pt x="3164840" y="6075680"/>
                  </a:cubicBezTo>
                  <a:cubicBezTo>
                    <a:pt x="3942080" y="6075680"/>
                    <a:pt x="4673600" y="5773420"/>
                    <a:pt x="5223510" y="5223510"/>
                  </a:cubicBezTo>
                  <a:cubicBezTo>
                    <a:pt x="5773420" y="4673600"/>
                    <a:pt x="6075680" y="3942080"/>
                    <a:pt x="6075680" y="3164840"/>
                  </a:cubicBezTo>
                  <a:cubicBezTo>
                    <a:pt x="6075680" y="2387600"/>
                    <a:pt x="5773420" y="1656080"/>
                    <a:pt x="5223510" y="1106170"/>
                  </a:cubicBezTo>
                  <a:cubicBezTo>
                    <a:pt x="4673600" y="556260"/>
                    <a:pt x="3942080" y="254000"/>
                    <a:pt x="3164840" y="25400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61" name="Group 61"/>
          <p:cNvGrpSpPr/>
          <p:nvPr/>
        </p:nvGrpSpPr>
        <p:grpSpPr>
          <a:xfrm>
            <a:off x="0" y="-16337"/>
            <a:ext cx="3230865" cy="1780910"/>
            <a:chOff x="0" y="0"/>
            <a:chExt cx="1100766" cy="606762"/>
          </a:xfrm>
        </p:grpSpPr>
        <p:sp>
          <p:nvSpPr>
            <p:cNvPr id="62" name="Freeform 62"/>
            <p:cNvSpPr/>
            <p:nvPr/>
          </p:nvSpPr>
          <p:spPr>
            <a:xfrm>
              <a:off x="0" y="0"/>
              <a:ext cx="1100766" cy="606762"/>
            </a:xfrm>
            <a:custGeom>
              <a:avLst/>
              <a:gdLst/>
              <a:ahLst/>
              <a:cxnLst/>
              <a:rect l="l" t="t" r="r" b="b"/>
              <a:pathLst>
                <a:path w="1100766" h="606762">
                  <a:moveTo>
                    <a:pt x="0" y="0"/>
                  </a:moveTo>
                  <a:lnTo>
                    <a:pt x="1100766" y="0"/>
                  </a:lnTo>
                  <a:lnTo>
                    <a:pt x="1100766" y="606762"/>
                  </a:lnTo>
                  <a:lnTo>
                    <a:pt x="0" y="606762"/>
                  </a:lnTo>
                  <a:close/>
                </a:path>
              </a:pathLst>
            </a:custGeom>
            <a:solidFill>
              <a:srgbClr val="B160C2"/>
            </a:solidFill>
          </p:spPr>
        </p:sp>
        <p:sp>
          <p:nvSpPr>
            <p:cNvPr id="63" name="TextBox 63"/>
            <p:cNvSpPr txBox="1"/>
            <p:nvPr/>
          </p:nvSpPr>
          <p:spPr>
            <a:xfrm>
              <a:off x="0" y="-28575"/>
              <a:ext cx="1100766" cy="63533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4" name="Freeform 64"/>
          <p:cNvSpPr/>
          <p:nvPr/>
        </p:nvSpPr>
        <p:spPr>
          <a:xfrm>
            <a:off x="3377775" y="283955"/>
            <a:ext cx="1307827" cy="1196662"/>
          </a:xfrm>
          <a:custGeom>
            <a:avLst/>
            <a:gdLst/>
            <a:ahLst/>
            <a:cxnLst/>
            <a:rect l="l" t="t" r="r" b="b"/>
            <a:pathLst>
              <a:path w="1307827" h="1196662">
                <a:moveTo>
                  <a:pt x="0" y="0"/>
                </a:moveTo>
                <a:lnTo>
                  <a:pt x="1307827" y="0"/>
                </a:lnTo>
                <a:lnTo>
                  <a:pt x="1307827" y="1196662"/>
                </a:lnTo>
                <a:lnTo>
                  <a:pt x="0" y="119666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65" name="Freeform 65"/>
          <p:cNvSpPr/>
          <p:nvPr/>
        </p:nvSpPr>
        <p:spPr>
          <a:xfrm>
            <a:off x="459430" y="54114"/>
            <a:ext cx="2277770" cy="1591592"/>
          </a:xfrm>
          <a:custGeom>
            <a:avLst/>
            <a:gdLst/>
            <a:ahLst/>
            <a:cxnLst/>
            <a:rect l="l" t="t" r="r" b="b"/>
            <a:pathLst>
              <a:path w="2277770" h="1591592">
                <a:moveTo>
                  <a:pt x="0" y="0"/>
                </a:moveTo>
                <a:lnTo>
                  <a:pt x="2277770" y="0"/>
                </a:lnTo>
                <a:lnTo>
                  <a:pt x="2277770" y="1591592"/>
                </a:lnTo>
                <a:lnTo>
                  <a:pt x="0" y="159159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66" name="Freeform 66"/>
          <p:cNvSpPr/>
          <p:nvPr/>
        </p:nvSpPr>
        <p:spPr>
          <a:xfrm>
            <a:off x="0" y="6854292"/>
            <a:ext cx="9753600" cy="475063"/>
          </a:xfrm>
          <a:custGeom>
            <a:avLst/>
            <a:gdLst/>
            <a:ahLst/>
            <a:cxnLst/>
            <a:rect l="l" t="t" r="r" b="b"/>
            <a:pathLst>
              <a:path w="9753600" h="475063">
                <a:moveTo>
                  <a:pt x="0" y="0"/>
                </a:moveTo>
                <a:lnTo>
                  <a:pt x="9753600" y="0"/>
                </a:lnTo>
                <a:lnTo>
                  <a:pt x="9753600" y="475063"/>
                </a:lnTo>
                <a:lnTo>
                  <a:pt x="0" y="475063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t="-681186"/>
            </a:stretch>
          </a:blipFill>
        </p:spPr>
      </p:sp>
      <p:sp>
        <p:nvSpPr>
          <p:cNvPr id="67" name="Freeform 67"/>
          <p:cNvSpPr/>
          <p:nvPr/>
        </p:nvSpPr>
        <p:spPr>
          <a:xfrm>
            <a:off x="4071248" y="4220845"/>
            <a:ext cx="3254890" cy="2443349"/>
          </a:xfrm>
          <a:custGeom>
            <a:avLst/>
            <a:gdLst/>
            <a:ahLst/>
            <a:cxnLst/>
            <a:rect l="l" t="t" r="r" b="b"/>
            <a:pathLst>
              <a:path w="3254890" h="2443349">
                <a:moveTo>
                  <a:pt x="0" y="0"/>
                </a:moveTo>
                <a:lnTo>
                  <a:pt x="3254890" y="0"/>
                </a:lnTo>
                <a:lnTo>
                  <a:pt x="3254890" y="2443349"/>
                </a:lnTo>
                <a:lnTo>
                  <a:pt x="0" y="2443349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68" name="Freeform 68"/>
          <p:cNvSpPr/>
          <p:nvPr/>
        </p:nvSpPr>
        <p:spPr>
          <a:xfrm>
            <a:off x="2134607" y="3013628"/>
            <a:ext cx="3564087" cy="2001829"/>
          </a:xfrm>
          <a:custGeom>
            <a:avLst/>
            <a:gdLst/>
            <a:ahLst/>
            <a:cxnLst/>
            <a:rect l="l" t="t" r="r" b="b"/>
            <a:pathLst>
              <a:path w="3564087" h="2001829">
                <a:moveTo>
                  <a:pt x="0" y="0"/>
                </a:moveTo>
                <a:lnTo>
                  <a:pt x="3564086" y="0"/>
                </a:lnTo>
                <a:lnTo>
                  <a:pt x="3564086" y="2001828"/>
                </a:lnTo>
                <a:lnTo>
                  <a:pt x="0" y="2001828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69" name="TextBox 69"/>
          <p:cNvSpPr txBox="1"/>
          <p:nvPr/>
        </p:nvSpPr>
        <p:spPr>
          <a:xfrm>
            <a:off x="4872038" y="3532505"/>
            <a:ext cx="9525" cy="2311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60"/>
              </a:lnSpc>
              <a:spcBef>
                <a:spcPct val="0"/>
              </a:spcBef>
            </a:pPr>
            <a:endParaRPr/>
          </a:p>
        </p:txBody>
      </p:sp>
      <p:sp>
        <p:nvSpPr>
          <p:cNvPr id="70" name="TextBox 70"/>
          <p:cNvSpPr txBox="1"/>
          <p:nvPr/>
        </p:nvSpPr>
        <p:spPr>
          <a:xfrm>
            <a:off x="4833694" y="-3587"/>
            <a:ext cx="2944438" cy="8858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05"/>
              </a:lnSpc>
              <a:spcBef>
                <a:spcPct val="0"/>
              </a:spcBef>
            </a:pPr>
            <a:r>
              <a:rPr lang="en-US" sz="5146">
                <a:solidFill>
                  <a:srgbClr val="582B72"/>
                </a:solidFill>
                <a:latin typeface="Frankfurter Highlight"/>
              </a:rPr>
              <a:t>STEP 03: </a:t>
            </a:r>
          </a:p>
        </p:txBody>
      </p:sp>
      <p:sp>
        <p:nvSpPr>
          <p:cNvPr id="71" name="TextBox 71"/>
          <p:cNvSpPr txBox="1"/>
          <p:nvPr/>
        </p:nvSpPr>
        <p:spPr>
          <a:xfrm>
            <a:off x="4881562" y="798817"/>
            <a:ext cx="3043833" cy="5623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80"/>
              </a:lnSpc>
              <a:spcBef>
                <a:spcPct val="0"/>
              </a:spcBef>
            </a:pPr>
            <a:r>
              <a:rPr lang="en-US" sz="2985">
                <a:solidFill>
                  <a:srgbClr val="582B72"/>
                </a:solidFill>
                <a:latin typeface="Futura Bold"/>
              </a:rPr>
              <a:t>Từ tháng 01.2024</a:t>
            </a:r>
          </a:p>
        </p:txBody>
      </p:sp>
      <p:sp>
        <p:nvSpPr>
          <p:cNvPr id="72" name="TextBox 72"/>
          <p:cNvSpPr txBox="1"/>
          <p:nvPr/>
        </p:nvSpPr>
        <p:spPr>
          <a:xfrm>
            <a:off x="1598583" y="2150531"/>
            <a:ext cx="6470222" cy="610096"/>
          </a:xfrm>
          <a:prstGeom prst="roundRect">
            <a:avLst/>
          </a:prstGeom>
          <a:solidFill>
            <a:schemeClr val="bg1"/>
          </a:solidFill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314"/>
              </a:lnSpc>
              <a:spcBef>
                <a:spcPct val="0"/>
              </a:spcBef>
            </a:pPr>
            <a:r>
              <a:rPr lang="en-US" sz="3082" dirty="0">
                <a:solidFill>
                  <a:srgbClr val="582B72"/>
                </a:solidFill>
                <a:latin typeface="Montserrat Bold"/>
              </a:rPr>
              <a:t>BẮT ĐẦU THAM GIA THỰC TẬP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9753600" cy="7315200"/>
          </a:xfrm>
          <a:custGeom>
            <a:avLst/>
            <a:gdLst/>
            <a:ahLst/>
            <a:cxnLst/>
            <a:rect l="l" t="t" r="r" b="b"/>
            <a:pathLst>
              <a:path w="9753600" h="7315200">
                <a:moveTo>
                  <a:pt x="0" y="0"/>
                </a:moveTo>
                <a:lnTo>
                  <a:pt x="9753600" y="0"/>
                </a:lnTo>
                <a:lnTo>
                  <a:pt x="9753600" y="7315200"/>
                </a:lnTo>
                <a:lnTo>
                  <a:pt x="0" y="73152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r="-50093" b="-33333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0" y="0"/>
            <a:ext cx="9753600" cy="1764572"/>
            <a:chOff x="0" y="0"/>
            <a:chExt cx="3323083" cy="60119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323083" cy="601195"/>
            </a:xfrm>
            <a:custGeom>
              <a:avLst/>
              <a:gdLst/>
              <a:ahLst/>
              <a:cxnLst/>
              <a:rect l="l" t="t" r="r" b="b"/>
              <a:pathLst>
                <a:path w="3323083" h="601195">
                  <a:moveTo>
                    <a:pt x="0" y="0"/>
                  </a:moveTo>
                  <a:lnTo>
                    <a:pt x="3323083" y="0"/>
                  </a:lnTo>
                  <a:lnTo>
                    <a:pt x="3323083" y="601195"/>
                  </a:lnTo>
                  <a:lnTo>
                    <a:pt x="0" y="601195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28575"/>
              <a:ext cx="3323083" cy="62977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6" name="Group 6"/>
          <p:cNvGrpSpPr>
            <a:grpSpLocks noChangeAspect="1"/>
          </p:cNvGrpSpPr>
          <p:nvPr/>
        </p:nvGrpSpPr>
        <p:grpSpPr>
          <a:xfrm>
            <a:off x="-1427464" y="5370611"/>
            <a:ext cx="3141682" cy="2426139"/>
            <a:chOff x="0" y="0"/>
            <a:chExt cx="5712460" cy="4405630"/>
          </a:xfrm>
        </p:grpSpPr>
        <p:sp>
          <p:nvSpPr>
            <p:cNvPr id="7" name="Freeform 7"/>
            <p:cNvSpPr/>
            <p:nvPr/>
          </p:nvSpPr>
          <p:spPr>
            <a:xfrm>
              <a:off x="3080784" y="-214"/>
              <a:ext cx="279872" cy="267127"/>
            </a:xfrm>
            <a:custGeom>
              <a:avLst/>
              <a:gdLst/>
              <a:ahLst/>
              <a:cxnLst/>
              <a:rect l="l" t="t" r="r" b="b"/>
              <a:pathLst>
                <a:path w="279872" h="267127">
                  <a:moveTo>
                    <a:pt x="139936" y="214"/>
                  </a:moveTo>
                  <a:cubicBezTo>
                    <a:pt x="92153" y="0"/>
                    <a:pt x="47907" y="25370"/>
                    <a:pt x="23954" y="66716"/>
                  </a:cubicBezTo>
                  <a:cubicBezTo>
                    <a:pt x="0" y="108063"/>
                    <a:pt x="0" y="159065"/>
                    <a:pt x="23954" y="200412"/>
                  </a:cubicBezTo>
                  <a:cubicBezTo>
                    <a:pt x="47907" y="241758"/>
                    <a:pt x="92153" y="267128"/>
                    <a:pt x="139936" y="266914"/>
                  </a:cubicBezTo>
                  <a:cubicBezTo>
                    <a:pt x="187720" y="267128"/>
                    <a:pt x="231965" y="241758"/>
                    <a:pt x="255919" y="200412"/>
                  </a:cubicBezTo>
                  <a:cubicBezTo>
                    <a:pt x="279872" y="159065"/>
                    <a:pt x="279872" y="108063"/>
                    <a:pt x="255919" y="66716"/>
                  </a:cubicBezTo>
                  <a:cubicBezTo>
                    <a:pt x="231965" y="25370"/>
                    <a:pt x="187720" y="0"/>
                    <a:pt x="139936" y="214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8" name="Freeform 8"/>
            <p:cNvSpPr/>
            <p:nvPr/>
          </p:nvSpPr>
          <p:spPr>
            <a:xfrm>
              <a:off x="3080784" y="836716"/>
              <a:ext cx="279872" cy="267127"/>
            </a:xfrm>
            <a:custGeom>
              <a:avLst/>
              <a:gdLst/>
              <a:ahLst/>
              <a:cxnLst/>
              <a:rect l="l" t="t" r="r" b="b"/>
              <a:pathLst>
                <a:path w="279872" h="267127">
                  <a:moveTo>
                    <a:pt x="139936" y="214"/>
                  </a:moveTo>
                  <a:cubicBezTo>
                    <a:pt x="92153" y="0"/>
                    <a:pt x="47907" y="25370"/>
                    <a:pt x="23954" y="66716"/>
                  </a:cubicBezTo>
                  <a:cubicBezTo>
                    <a:pt x="0" y="108063"/>
                    <a:pt x="0" y="159065"/>
                    <a:pt x="23954" y="200412"/>
                  </a:cubicBezTo>
                  <a:cubicBezTo>
                    <a:pt x="47907" y="241758"/>
                    <a:pt x="92153" y="267128"/>
                    <a:pt x="139936" y="266914"/>
                  </a:cubicBezTo>
                  <a:cubicBezTo>
                    <a:pt x="187720" y="267128"/>
                    <a:pt x="231965" y="241758"/>
                    <a:pt x="255919" y="200412"/>
                  </a:cubicBezTo>
                  <a:cubicBezTo>
                    <a:pt x="279872" y="159065"/>
                    <a:pt x="279872" y="108063"/>
                    <a:pt x="255919" y="66716"/>
                  </a:cubicBezTo>
                  <a:cubicBezTo>
                    <a:pt x="231965" y="25370"/>
                    <a:pt x="187720" y="0"/>
                    <a:pt x="139936" y="214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9" name="Freeform 9"/>
            <p:cNvSpPr/>
            <p:nvPr/>
          </p:nvSpPr>
          <p:spPr>
            <a:xfrm>
              <a:off x="3080784" y="1672376"/>
              <a:ext cx="279872" cy="267127"/>
            </a:xfrm>
            <a:custGeom>
              <a:avLst/>
              <a:gdLst/>
              <a:ahLst/>
              <a:cxnLst/>
              <a:rect l="l" t="t" r="r" b="b"/>
              <a:pathLst>
                <a:path w="279872" h="267127">
                  <a:moveTo>
                    <a:pt x="139936" y="214"/>
                  </a:moveTo>
                  <a:cubicBezTo>
                    <a:pt x="92153" y="0"/>
                    <a:pt x="47907" y="25370"/>
                    <a:pt x="23954" y="66716"/>
                  </a:cubicBezTo>
                  <a:cubicBezTo>
                    <a:pt x="0" y="108063"/>
                    <a:pt x="0" y="159065"/>
                    <a:pt x="23954" y="200412"/>
                  </a:cubicBezTo>
                  <a:cubicBezTo>
                    <a:pt x="47907" y="241758"/>
                    <a:pt x="92153" y="267128"/>
                    <a:pt x="139936" y="266914"/>
                  </a:cubicBezTo>
                  <a:cubicBezTo>
                    <a:pt x="187720" y="267128"/>
                    <a:pt x="231965" y="241758"/>
                    <a:pt x="255919" y="200412"/>
                  </a:cubicBezTo>
                  <a:cubicBezTo>
                    <a:pt x="279872" y="159065"/>
                    <a:pt x="279872" y="108063"/>
                    <a:pt x="255919" y="66716"/>
                  </a:cubicBezTo>
                  <a:cubicBezTo>
                    <a:pt x="231965" y="25370"/>
                    <a:pt x="187720" y="0"/>
                    <a:pt x="139936" y="214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0" name="Freeform 10"/>
            <p:cNvSpPr/>
            <p:nvPr/>
          </p:nvSpPr>
          <p:spPr>
            <a:xfrm>
              <a:off x="3080784" y="2486446"/>
              <a:ext cx="279872" cy="267127"/>
            </a:xfrm>
            <a:custGeom>
              <a:avLst/>
              <a:gdLst/>
              <a:ahLst/>
              <a:cxnLst/>
              <a:rect l="l" t="t" r="r" b="b"/>
              <a:pathLst>
                <a:path w="279872" h="267127">
                  <a:moveTo>
                    <a:pt x="139936" y="214"/>
                  </a:moveTo>
                  <a:cubicBezTo>
                    <a:pt x="92153" y="0"/>
                    <a:pt x="47907" y="25370"/>
                    <a:pt x="23954" y="66716"/>
                  </a:cubicBezTo>
                  <a:cubicBezTo>
                    <a:pt x="0" y="108063"/>
                    <a:pt x="0" y="159065"/>
                    <a:pt x="23954" y="200412"/>
                  </a:cubicBezTo>
                  <a:cubicBezTo>
                    <a:pt x="47907" y="241758"/>
                    <a:pt x="92153" y="267128"/>
                    <a:pt x="139936" y="266914"/>
                  </a:cubicBezTo>
                  <a:cubicBezTo>
                    <a:pt x="187720" y="267128"/>
                    <a:pt x="231965" y="241758"/>
                    <a:pt x="255919" y="200412"/>
                  </a:cubicBezTo>
                  <a:cubicBezTo>
                    <a:pt x="279872" y="159065"/>
                    <a:pt x="279872" y="108063"/>
                    <a:pt x="255919" y="66716"/>
                  </a:cubicBezTo>
                  <a:cubicBezTo>
                    <a:pt x="231965" y="25370"/>
                    <a:pt x="187720" y="0"/>
                    <a:pt x="139936" y="214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1" name="Freeform 11"/>
            <p:cNvSpPr/>
            <p:nvPr/>
          </p:nvSpPr>
          <p:spPr>
            <a:xfrm>
              <a:off x="3080784" y="3323377"/>
              <a:ext cx="279872" cy="267127"/>
            </a:xfrm>
            <a:custGeom>
              <a:avLst/>
              <a:gdLst/>
              <a:ahLst/>
              <a:cxnLst/>
              <a:rect l="l" t="t" r="r" b="b"/>
              <a:pathLst>
                <a:path w="279872" h="267127">
                  <a:moveTo>
                    <a:pt x="139936" y="213"/>
                  </a:moveTo>
                  <a:cubicBezTo>
                    <a:pt x="92153" y="0"/>
                    <a:pt x="47907" y="25369"/>
                    <a:pt x="23954" y="66715"/>
                  </a:cubicBezTo>
                  <a:cubicBezTo>
                    <a:pt x="0" y="108062"/>
                    <a:pt x="0" y="159064"/>
                    <a:pt x="23954" y="200411"/>
                  </a:cubicBezTo>
                  <a:cubicBezTo>
                    <a:pt x="47907" y="241757"/>
                    <a:pt x="92153" y="267127"/>
                    <a:pt x="139936" y="266913"/>
                  </a:cubicBezTo>
                  <a:cubicBezTo>
                    <a:pt x="187720" y="267127"/>
                    <a:pt x="231965" y="241757"/>
                    <a:pt x="255919" y="200411"/>
                  </a:cubicBezTo>
                  <a:cubicBezTo>
                    <a:pt x="279872" y="159064"/>
                    <a:pt x="279872" y="108062"/>
                    <a:pt x="255919" y="66715"/>
                  </a:cubicBezTo>
                  <a:cubicBezTo>
                    <a:pt x="231965" y="25369"/>
                    <a:pt x="187720" y="0"/>
                    <a:pt x="139936" y="213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2" name="Freeform 12"/>
            <p:cNvSpPr/>
            <p:nvPr/>
          </p:nvSpPr>
          <p:spPr>
            <a:xfrm>
              <a:off x="3080784" y="4137446"/>
              <a:ext cx="279872" cy="267127"/>
            </a:xfrm>
            <a:custGeom>
              <a:avLst/>
              <a:gdLst/>
              <a:ahLst/>
              <a:cxnLst/>
              <a:rect l="l" t="t" r="r" b="b"/>
              <a:pathLst>
                <a:path w="279872" h="267127">
                  <a:moveTo>
                    <a:pt x="139936" y="214"/>
                  </a:moveTo>
                  <a:cubicBezTo>
                    <a:pt x="92153" y="0"/>
                    <a:pt x="47907" y="25370"/>
                    <a:pt x="23954" y="66716"/>
                  </a:cubicBezTo>
                  <a:cubicBezTo>
                    <a:pt x="0" y="108063"/>
                    <a:pt x="0" y="159065"/>
                    <a:pt x="23954" y="200412"/>
                  </a:cubicBezTo>
                  <a:cubicBezTo>
                    <a:pt x="47907" y="241758"/>
                    <a:pt x="92153" y="267127"/>
                    <a:pt x="139936" y="266914"/>
                  </a:cubicBezTo>
                  <a:cubicBezTo>
                    <a:pt x="187720" y="267127"/>
                    <a:pt x="231965" y="241758"/>
                    <a:pt x="255919" y="200412"/>
                  </a:cubicBezTo>
                  <a:cubicBezTo>
                    <a:pt x="279872" y="159065"/>
                    <a:pt x="279872" y="108063"/>
                    <a:pt x="255919" y="66716"/>
                  </a:cubicBezTo>
                  <a:cubicBezTo>
                    <a:pt x="231965" y="25370"/>
                    <a:pt x="187720" y="0"/>
                    <a:pt x="139936" y="214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3" name="Freeform 13"/>
            <p:cNvSpPr/>
            <p:nvPr/>
          </p:nvSpPr>
          <p:spPr>
            <a:xfrm>
              <a:off x="3874534" y="-214"/>
              <a:ext cx="279872" cy="267127"/>
            </a:xfrm>
            <a:custGeom>
              <a:avLst/>
              <a:gdLst/>
              <a:ahLst/>
              <a:cxnLst/>
              <a:rect l="l" t="t" r="r" b="b"/>
              <a:pathLst>
                <a:path w="279872" h="267127">
                  <a:moveTo>
                    <a:pt x="139936" y="214"/>
                  </a:moveTo>
                  <a:cubicBezTo>
                    <a:pt x="92153" y="0"/>
                    <a:pt x="47907" y="25370"/>
                    <a:pt x="23954" y="66716"/>
                  </a:cubicBezTo>
                  <a:cubicBezTo>
                    <a:pt x="0" y="108063"/>
                    <a:pt x="0" y="159065"/>
                    <a:pt x="23954" y="200412"/>
                  </a:cubicBezTo>
                  <a:cubicBezTo>
                    <a:pt x="47907" y="241758"/>
                    <a:pt x="92153" y="267128"/>
                    <a:pt x="139936" y="266914"/>
                  </a:cubicBezTo>
                  <a:cubicBezTo>
                    <a:pt x="187720" y="267128"/>
                    <a:pt x="231965" y="241758"/>
                    <a:pt x="255919" y="200412"/>
                  </a:cubicBezTo>
                  <a:cubicBezTo>
                    <a:pt x="279872" y="159065"/>
                    <a:pt x="279872" y="108063"/>
                    <a:pt x="255919" y="66716"/>
                  </a:cubicBezTo>
                  <a:cubicBezTo>
                    <a:pt x="231965" y="25370"/>
                    <a:pt x="187720" y="0"/>
                    <a:pt x="139936" y="214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4" name="Freeform 14"/>
            <p:cNvSpPr/>
            <p:nvPr/>
          </p:nvSpPr>
          <p:spPr>
            <a:xfrm>
              <a:off x="3874534" y="836716"/>
              <a:ext cx="279872" cy="267127"/>
            </a:xfrm>
            <a:custGeom>
              <a:avLst/>
              <a:gdLst/>
              <a:ahLst/>
              <a:cxnLst/>
              <a:rect l="l" t="t" r="r" b="b"/>
              <a:pathLst>
                <a:path w="279872" h="267127">
                  <a:moveTo>
                    <a:pt x="139936" y="214"/>
                  </a:moveTo>
                  <a:cubicBezTo>
                    <a:pt x="92153" y="0"/>
                    <a:pt x="47907" y="25370"/>
                    <a:pt x="23954" y="66716"/>
                  </a:cubicBezTo>
                  <a:cubicBezTo>
                    <a:pt x="0" y="108063"/>
                    <a:pt x="0" y="159065"/>
                    <a:pt x="23954" y="200412"/>
                  </a:cubicBezTo>
                  <a:cubicBezTo>
                    <a:pt x="47907" y="241758"/>
                    <a:pt x="92153" y="267128"/>
                    <a:pt x="139936" y="266914"/>
                  </a:cubicBezTo>
                  <a:cubicBezTo>
                    <a:pt x="187720" y="267128"/>
                    <a:pt x="231965" y="241758"/>
                    <a:pt x="255919" y="200412"/>
                  </a:cubicBezTo>
                  <a:cubicBezTo>
                    <a:pt x="279872" y="159065"/>
                    <a:pt x="279872" y="108063"/>
                    <a:pt x="255919" y="66716"/>
                  </a:cubicBezTo>
                  <a:cubicBezTo>
                    <a:pt x="231965" y="25370"/>
                    <a:pt x="187720" y="0"/>
                    <a:pt x="139936" y="214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5" name="Freeform 15"/>
            <p:cNvSpPr/>
            <p:nvPr/>
          </p:nvSpPr>
          <p:spPr>
            <a:xfrm>
              <a:off x="3874534" y="1672376"/>
              <a:ext cx="279872" cy="267127"/>
            </a:xfrm>
            <a:custGeom>
              <a:avLst/>
              <a:gdLst/>
              <a:ahLst/>
              <a:cxnLst/>
              <a:rect l="l" t="t" r="r" b="b"/>
              <a:pathLst>
                <a:path w="279872" h="267127">
                  <a:moveTo>
                    <a:pt x="139936" y="214"/>
                  </a:moveTo>
                  <a:cubicBezTo>
                    <a:pt x="92153" y="0"/>
                    <a:pt x="47907" y="25370"/>
                    <a:pt x="23954" y="66716"/>
                  </a:cubicBezTo>
                  <a:cubicBezTo>
                    <a:pt x="0" y="108063"/>
                    <a:pt x="0" y="159065"/>
                    <a:pt x="23954" y="200412"/>
                  </a:cubicBezTo>
                  <a:cubicBezTo>
                    <a:pt x="47907" y="241758"/>
                    <a:pt x="92153" y="267128"/>
                    <a:pt x="139936" y="266914"/>
                  </a:cubicBezTo>
                  <a:cubicBezTo>
                    <a:pt x="187720" y="267128"/>
                    <a:pt x="231965" y="241758"/>
                    <a:pt x="255919" y="200412"/>
                  </a:cubicBezTo>
                  <a:cubicBezTo>
                    <a:pt x="279872" y="159065"/>
                    <a:pt x="279872" y="108063"/>
                    <a:pt x="255919" y="66716"/>
                  </a:cubicBezTo>
                  <a:cubicBezTo>
                    <a:pt x="231965" y="25370"/>
                    <a:pt x="187720" y="0"/>
                    <a:pt x="139936" y="214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6" name="Freeform 16"/>
            <p:cNvSpPr/>
            <p:nvPr/>
          </p:nvSpPr>
          <p:spPr>
            <a:xfrm>
              <a:off x="3874534" y="2486446"/>
              <a:ext cx="279872" cy="267127"/>
            </a:xfrm>
            <a:custGeom>
              <a:avLst/>
              <a:gdLst/>
              <a:ahLst/>
              <a:cxnLst/>
              <a:rect l="l" t="t" r="r" b="b"/>
              <a:pathLst>
                <a:path w="279872" h="267127">
                  <a:moveTo>
                    <a:pt x="139936" y="214"/>
                  </a:moveTo>
                  <a:cubicBezTo>
                    <a:pt x="92153" y="0"/>
                    <a:pt x="47907" y="25370"/>
                    <a:pt x="23954" y="66716"/>
                  </a:cubicBezTo>
                  <a:cubicBezTo>
                    <a:pt x="0" y="108063"/>
                    <a:pt x="0" y="159065"/>
                    <a:pt x="23954" y="200412"/>
                  </a:cubicBezTo>
                  <a:cubicBezTo>
                    <a:pt x="47907" y="241758"/>
                    <a:pt x="92153" y="267128"/>
                    <a:pt x="139936" y="266914"/>
                  </a:cubicBezTo>
                  <a:cubicBezTo>
                    <a:pt x="187720" y="267128"/>
                    <a:pt x="231965" y="241758"/>
                    <a:pt x="255919" y="200412"/>
                  </a:cubicBezTo>
                  <a:cubicBezTo>
                    <a:pt x="279872" y="159065"/>
                    <a:pt x="279872" y="108063"/>
                    <a:pt x="255919" y="66716"/>
                  </a:cubicBezTo>
                  <a:cubicBezTo>
                    <a:pt x="231965" y="25370"/>
                    <a:pt x="187720" y="0"/>
                    <a:pt x="139936" y="214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7" name="Freeform 17"/>
            <p:cNvSpPr/>
            <p:nvPr/>
          </p:nvSpPr>
          <p:spPr>
            <a:xfrm>
              <a:off x="3874534" y="3323377"/>
              <a:ext cx="279872" cy="267127"/>
            </a:xfrm>
            <a:custGeom>
              <a:avLst/>
              <a:gdLst/>
              <a:ahLst/>
              <a:cxnLst/>
              <a:rect l="l" t="t" r="r" b="b"/>
              <a:pathLst>
                <a:path w="279872" h="267127">
                  <a:moveTo>
                    <a:pt x="139936" y="213"/>
                  </a:moveTo>
                  <a:cubicBezTo>
                    <a:pt x="92153" y="0"/>
                    <a:pt x="47907" y="25369"/>
                    <a:pt x="23954" y="66715"/>
                  </a:cubicBezTo>
                  <a:cubicBezTo>
                    <a:pt x="0" y="108062"/>
                    <a:pt x="0" y="159064"/>
                    <a:pt x="23954" y="200411"/>
                  </a:cubicBezTo>
                  <a:cubicBezTo>
                    <a:pt x="47907" y="241757"/>
                    <a:pt x="92153" y="267127"/>
                    <a:pt x="139936" y="266913"/>
                  </a:cubicBezTo>
                  <a:cubicBezTo>
                    <a:pt x="187720" y="267127"/>
                    <a:pt x="231965" y="241757"/>
                    <a:pt x="255919" y="200411"/>
                  </a:cubicBezTo>
                  <a:cubicBezTo>
                    <a:pt x="279872" y="159064"/>
                    <a:pt x="279872" y="108062"/>
                    <a:pt x="255919" y="66715"/>
                  </a:cubicBezTo>
                  <a:cubicBezTo>
                    <a:pt x="231965" y="25369"/>
                    <a:pt x="187720" y="0"/>
                    <a:pt x="139936" y="213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8" name="Freeform 18"/>
            <p:cNvSpPr/>
            <p:nvPr/>
          </p:nvSpPr>
          <p:spPr>
            <a:xfrm>
              <a:off x="3874534" y="4137446"/>
              <a:ext cx="279872" cy="267127"/>
            </a:xfrm>
            <a:custGeom>
              <a:avLst/>
              <a:gdLst/>
              <a:ahLst/>
              <a:cxnLst/>
              <a:rect l="l" t="t" r="r" b="b"/>
              <a:pathLst>
                <a:path w="279872" h="267127">
                  <a:moveTo>
                    <a:pt x="139936" y="214"/>
                  </a:moveTo>
                  <a:cubicBezTo>
                    <a:pt x="92153" y="0"/>
                    <a:pt x="47907" y="25370"/>
                    <a:pt x="23954" y="66716"/>
                  </a:cubicBezTo>
                  <a:cubicBezTo>
                    <a:pt x="0" y="108063"/>
                    <a:pt x="0" y="159065"/>
                    <a:pt x="23954" y="200412"/>
                  </a:cubicBezTo>
                  <a:cubicBezTo>
                    <a:pt x="47907" y="241758"/>
                    <a:pt x="92153" y="267127"/>
                    <a:pt x="139936" y="266914"/>
                  </a:cubicBezTo>
                  <a:cubicBezTo>
                    <a:pt x="187720" y="267127"/>
                    <a:pt x="231965" y="241758"/>
                    <a:pt x="255919" y="200412"/>
                  </a:cubicBezTo>
                  <a:cubicBezTo>
                    <a:pt x="279872" y="159065"/>
                    <a:pt x="279872" y="108063"/>
                    <a:pt x="255919" y="66716"/>
                  </a:cubicBezTo>
                  <a:cubicBezTo>
                    <a:pt x="231965" y="25370"/>
                    <a:pt x="187720" y="0"/>
                    <a:pt x="139936" y="214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9" name="Freeform 19"/>
            <p:cNvSpPr/>
            <p:nvPr/>
          </p:nvSpPr>
          <p:spPr>
            <a:xfrm>
              <a:off x="4645424" y="-214"/>
              <a:ext cx="279872" cy="267127"/>
            </a:xfrm>
            <a:custGeom>
              <a:avLst/>
              <a:gdLst/>
              <a:ahLst/>
              <a:cxnLst/>
              <a:rect l="l" t="t" r="r" b="b"/>
              <a:pathLst>
                <a:path w="279872" h="267127">
                  <a:moveTo>
                    <a:pt x="139936" y="214"/>
                  </a:moveTo>
                  <a:cubicBezTo>
                    <a:pt x="92152" y="0"/>
                    <a:pt x="47907" y="25370"/>
                    <a:pt x="23953" y="66716"/>
                  </a:cubicBezTo>
                  <a:cubicBezTo>
                    <a:pt x="0" y="108063"/>
                    <a:pt x="0" y="159065"/>
                    <a:pt x="23953" y="200412"/>
                  </a:cubicBezTo>
                  <a:cubicBezTo>
                    <a:pt x="47907" y="241758"/>
                    <a:pt x="92152" y="267128"/>
                    <a:pt x="139936" y="266914"/>
                  </a:cubicBezTo>
                  <a:cubicBezTo>
                    <a:pt x="187719" y="267128"/>
                    <a:pt x="231965" y="241758"/>
                    <a:pt x="255918" y="200412"/>
                  </a:cubicBezTo>
                  <a:cubicBezTo>
                    <a:pt x="279872" y="159065"/>
                    <a:pt x="279872" y="108063"/>
                    <a:pt x="255918" y="66716"/>
                  </a:cubicBezTo>
                  <a:cubicBezTo>
                    <a:pt x="231965" y="25370"/>
                    <a:pt x="187719" y="0"/>
                    <a:pt x="139936" y="214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20" name="Freeform 20"/>
            <p:cNvSpPr/>
            <p:nvPr/>
          </p:nvSpPr>
          <p:spPr>
            <a:xfrm>
              <a:off x="4645424" y="836716"/>
              <a:ext cx="279872" cy="267127"/>
            </a:xfrm>
            <a:custGeom>
              <a:avLst/>
              <a:gdLst/>
              <a:ahLst/>
              <a:cxnLst/>
              <a:rect l="l" t="t" r="r" b="b"/>
              <a:pathLst>
                <a:path w="279872" h="267127">
                  <a:moveTo>
                    <a:pt x="139936" y="214"/>
                  </a:moveTo>
                  <a:cubicBezTo>
                    <a:pt x="92152" y="0"/>
                    <a:pt x="47907" y="25370"/>
                    <a:pt x="23953" y="66716"/>
                  </a:cubicBezTo>
                  <a:cubicBezTo>
                    <a:pt x="0" y="108063"/>
                    <a:pt x="0" y="159065"/>
                    <a:pt x="23953" y="200412"/>
                  </a:cubicBezTo>
                  <a:cubicBezTo>
                    <a:pt x="47907" y="241758"/>
                    <a:pt x="92152" y="267128"/>
                    <a:pt x="139936" y="266914"/>
                  </a:cubicBezTo>
                  <a:cubicBezTo>
                    <a:pt x="187719" y="267128"/>
                    <a:pt x="231965" y="241758"/>
                    <a:pt x="255918" y="200412"/>
                  </a:cubicBezTo>
                  <a:cubicBezTo>
                    <a:pt x="279872" y="159065"/>
                    <a:pt x="279872" y="108063"/>
                    <a:pt x="255918" y="66716"/>
                  </a:cubicBezTo>
                  <a:cubicBezTo>
                    <a:pt x="231965" y="25370"/>
                    <a:pt x="187719" y="0"/>
                    <a:pt x="139936" y="214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21" name="Freeform 21"/>
            <p:cNvSpPr/>
            <p:nvPr/>
          </p:nvSpPr>
          <p:spPr>
            <a:xfrm>
              <a:off x="4645424" y="1672376"/>
              <a:ext cx="279872" cy="267127"/>
            </a:xfrm>
            <a:custGeom>
              <a:avLst/>
              <a:gdLst/>
              <a:ahLst/>
              <a:cxnLst/>
              <a:rect l="l" t="t" r="r" b="b"/>
              <a:pathLst>
                <a:path w="279872" h="267127">
                  <a:moveTo>
                    <a:pt x="139936" y="214"/>
                  </a:moveTo>
                  <a:cubicBezTo>
                    <a:pt x="92152" y="0"/>
                    <a:pt x="47907" y="25370"/>
                    <a:pt x="23953" y="66716"/>
                  </a:cubicBezTo>
                  <a:cubicBezTo>
                    <a:pt x="0" y="108063"/>
                    <a:pt x="0" y="159065"/>
                    <a:pt x="23953" y="200412"/>
                  </a:cubicBezTo>
                  <a:cubicBezTo>
                    <a:pt x="47907" y="241758"/>
                    <a:pt x="92152" y="267128"/>
                    <a:pt x="139936" y="266914"/>
                  </a:cubicBezTo>
                  <a:cubicBezTo>
                    <a:pt x="187719" y="267128"/>
                    <a:pt x="231965" y="241758"/>
                    <a:pt x="255918" y="200412"/>
                  </a:cubicBezTo>
                  <a:cubicBezTo>
                    <a:pt x="279872" y="159065"/>
                    <a:pt x="279872" y="108063"/>
                    <a:pt x="255918" y="66716"/>
                  </a:cubicBezTo>
                  <a:cubicBezTo>
                    <a:pt x="231965" y="25370"/>
                    <a:pt x="187719" y="0"/>
                    <a:pt x="139936" y="214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22" name="Freeform 22"/>
            <p:cNvSpPr/>
            <p:nvPr/>
          </p:nvSpPr>
          <p:spPr>
            <a:xfrm>
              <a:off x="4645424" y="2486446"/>
              <a:ext cx="279872" cy="267127"/>
            </a:xfrm>
            <a:custGeom>
              <a:avLst/>
              <a:gdLst/>
              <a:ahLst/>
              <a:cxnLst/>
              <a:rect l="l" t="t" r="r" b="b"/>
              <a:pathLst>
                <a:path w="279872" h="267127">
                  <a:moveTo>
                    <a:pt x="139936" y="214"/>
                  </a:moveTo>
                  <a:cubicBezTo>
                    <a:pt x="92152" y="0"/>
                    <a:pt x="47907" y="25370"/>
                    <a:pt x="23953" y="66716"/>
                  </a:cubicBezTo>
                  <a:cubicBezTo>
                    <a:pt x="0" y="108063"/>
                    <a:pt x="0" y="159065"/>
                    <a:pt x="23953" y="200412"/>
                  </a:cubicBezTo>
                  <a:cubicBezTo>
                    <a:pt x="47907" y="241758"/>
                    <a:pt x="92152" y="267128"/>
                    <a:pt x="139936" y="266914"/>
                  </a:cubicBezTo>
                  <a:cubicBezTo>
                    <a:pt x="187719" y="267128"/>
                    <a:pt x="231965" y="241758"/>
                    <a:pt x="255918" y="200412"/>
                  </a:cubicBezTo>
                  <a:cubicBezTo>
                    <a:pt x="279872" y="159065"/>
                    <a:pt x="279872" y="108063"/>
                    <a:pt x="255918" y="66716"/>
                  </a:cubicBezTo>
                  <a:cubicBezTo>
                    <a:pt x="231965" y="25370"/>
                    <a:pt x="187719" y="0"/>
                    <a:pt x="139936" y="214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23" name="Freeform 23"/>
            <p:cNvSpPr/>
            <p:nvPr/>
          </p:nvSpPr>
          <p:spPr>
            <a:xfrm>
              <a:off x="4645424" y="3323377"/>
              <a:ext cx="279872" cy="267127"/>
            </a:xfrm>
            <a:custGeom>
              <a:avLst/>
              <a:gdLst/>
              <a:ahLst/>
              <a:cxnLst/>
              <a:rect l="l" t="t" r="r" b="b"/>
              <a:pathLst>
                <a:path w="279872" h="267127">
                  <a:moveTo>
                    <a:pt x="139936" y="213"/>
                  </a:moveTo>
                  <a:cubicBezTo>
                    <a:pt x="92152" y="0"/>
                    <a:pt x="47907" y="25369"/>
                    <a:pt x="23953" y="66715"/>
                  </a:cubicBezTo>
                  <a:cubicBezTo>
                    <a:pt x="0" y="108062"/>
                    <a:pt x="0" y="159064"/>
                    <a:pt x="23953" y="200411"/>
                  </a:cubicBezTo>
                  <a:cubicBezTo>
                    <a:pt x="47907" y="241757"/>
                    <a:pt x="92152" y="267127"/>
                    <a:pt x="139936" y="266913"/>
                  </a:cubicBezTo>
                  <a:cubicBezTo>
                    <a:pt x="187719" y="267127"/>
                    <a:pt x="231965" y="241757"/>
                    <a:pt x="255918" y="200411"/>
                  </a:cubicBezTo>
                  <a:cubicBezTo>
                    <a:pt x="279872" y="159064"/>
                    <a:pt x="279872" y="108062"/>
                    <a:pt x="255918" y="66715"/>
                  </a:cubicBezTo>
                  <a:cubicBezTo>
                    <a:pt x="231965" y="25369"/>
                    <a:pt x="187719" y="0"/>
                    <a:pt x="139936" y="213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24" name="Freeform 24"/>
            <p:cNvSpPr/>
            <p:nvPr/>
          </p:nvSpPr>
          <p:spPr>
            <a:xfrm>
              <a:off x="4645424" y="4137446"/>
              <a:ext cx="279872" cy="267127"/>
            </a:xfrm>
            <a:custGeom>
              <a:avLst/>
              <a:gdLst/>
              <a:ahLst/>
              <a:cxnLst/>
              <a:rect l="l" t="t" r="r" b="b"/>
              <a:pathLst>
                <a:path w="279872" h="267127">
                  <a:moveTo>
                    <a:pt x="139936" y="214"/>
                  </a:moveTo>
                  <a:cubicBezTo>
                    <a:pt x="92152" y="0"/>
                    <a:pt x="47907" y="25370"/>
                    <a:pt x="23953" y="66716"/>
                  </a:cubicBezTo>
                  <a:cubicBezTo>
                    <a:pt x="0" y="108063"/>
                    <a:pt x="0" y="159065"/>
                    <a:pt x="23953" y="200412"/>
                  </a:cubicBezTo>
                  <a:cubicBezTo>
                    <a:pt x="47907" y="241758"/>
                    <a:pt x="92152" y="267127"/>
                    <a:pt x="139936" y="266914"/>
                  </a:cubicBezTo>
                  <a:cubicBezTo>
                    <a:pt x="187719" y="267127"/>
                    <a:pt x="231965" y="241758"/>
                    <a:pt x="255918" y="200412"/>
                  </a:cubicBezTo>
                  <a:cubicBezTo>
                    <a:pt x="279872" y="159065"/>
                    <a:pt x="279872" y="108063"/>
                    <a:pt x="255918" y="66716"/>
                  </a:cubicBezTo>
                  <a:cubicBezTo>
                    <a:pt x="231965" y="25370"/>
                    <a:pt x="187719" y="0"/>
                    <a:pt x="139936" y="214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25" name="Freeform 25"/>
            <p:cNvSpPr/>
            <p:nvPr/>
          </p:nvSpPr>
          <p:spPr>
            <a:xfrm>
              <a:off x="5439174" y="-214"/>
              <a:ext cx="279872" cy="267127"/>
            </a:xfrm>
            <a:custGeom>
              <a:avLst/>
              <a:gdLst/>
              <a:ahLst/>
              <a:cxnLst/>
              <a:rect l="l" t="t" r="r" b="b"/>
              <a:pathLst>
                <a:path w="279872" h="267127">
                  <a:moveTo>
                    <a:pt x="139936" y="214"/>
                  </a:moveTo>
                  <a:cubicBezTo>
                    <a:pt x="92152" y="0"/>
                    <a:pt x="47907" y="25370"/>
                    <a:pt x="23953" y="66716"/>
                  </a:cubicBezTo>
                  <a:cubicBezTo>
                    <a:pt x="0" y="108063"/>
                    <a:pt x="0" y="159065"/>
                    <a:pt x="23953" y="200412"/>
                  </a:cubicBezTo>
                  <a:cubicBezTo>
                    <a:pt x="47907" y="241758"/>
                    <a:pt x="92152" y="267128"/>
                    <a:pt x="139936" y="266914"/>
                  </a:cubicBezTo>
                  <a:cubicBezTo>
                    <a:pt x="187719" y="267128"/>
                    <a:pt x="231965" y="241758"/>
                    <a:pt x="255918" y="200412"/>
                  </a:cubicBezTo>
                  <a:cubicBezTo>
                    <a:pt x="279872" y="159065"/>
                    <a:pt x="279872" y="108063"/>
                    <a:pt x="255918" y="66716"/>
                  </a:cubicBezTo>
                  <a:cubicBezTo>
                    <a:pt x="231965" y="25370"/>
                    <a:pt x="187719" y="0"/>
                    <a:pt x="139936" y="214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26" name="Freeform 26"/>
            <p:cNvSpPr/>
            <p:nvPr/>
          </p:nvSpPr>
          <p:spPr>
            <a:xfrm>
              <a:off x="5439174" y="836716"/>
              <a:ext cx="279872" cy="267127"/>
            </a:xfrm>
            <a:custGeom>
              <a:avLst/>
              <a:gdLst/>
              <a:ahLst/>
              <a:cxnLst/>
              <a:rect l="l" t="t" r="r" b="b"/>
              <a:pathLst>
                <a:path w="279872" h="267127">
                  <a:moveTo>
                    <a:pt x="139936" y="214"/>
                  </a:moveTo>
                  <a:cubicBezTo>
                    <a:pt x="92152" y="0"/>
                    <a:pt x="47907" y="25370"/>
                    <a:pt x="23953" y="66716"/>
                  </a:cubicBezTo>
                  <a:cubicBezTo>
                    <a:pt x="0" y="108063"/>
                    <a:pt x="0" y="159065"/>
                    <a:pt x="23953" y="200412"/>
                  </a:cubicBezTo>
                  <a:cubicBezTo>
                    <a:pt x="47907" y="241758"/>
                    <a:pt x="92152" y="267128"/>
                    <a:pt x="139936" y="266914"/>
                  </a:cubicBezTo>
                  <a:cubicBezTo>
                    <a:pt x="187719" y="267128"/>
                    <a:pt x="231965" y="241758"/>
                    <a:pt x="255918" y="200412"/>
                  </a:cubicBezTo>
                  <a:cubicBezTo>
                    <a:pt x="279872" y="159065"/>
                    <a:pt x="279872" y="108063"/>
                    <a:pt x="255918" y="66716"/>
                  </a:cubicBezTo>
                  <a:cubicBezTo>
                    <a:pt x="231965" y="25370"/>
                    <a:pt x="187719" y="0"/>
                    <a:pt x="139936" y="214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27" name="Freeform 27"/>
            <p:cNvSpPr/>
            <p:nvPr/>
          </p:nvSpPr>
          <p:spPr>
            <a:xfrm>
              <a:off x="5439174" y="1672376"/>
              <a:ext cx="279872" cy="267127"/>
            </a:xfrm>
            <a:custGeom>
              <a:avLst/>
              <a:gdLst/>
              <a:ahLst/>
              <a:cxnLst/>
              <a:rect l="l" t="t" r="r" b="b"/>
              <a:pathLst>
                <a:path w="279872" h="267127">
                  <a:moveTo>
                    <a:pt x="139936" y="214"/>
                  </a:moveTo>
                  <a:cubicBezTo>
                    <a:pt x="92152" y="0"/>
                    <a:pt x="47907" y="25370"/>
                    <a:pt x="23953" y="66716"/>
                  </a:cubicBezTo>
                  <a:cubicBezTo>
                    <a:pt x="0" y="108063"/>
                    <a:pt x="0" y="159065"/>
                    <a:pt x="23953" y="200412"/>
                  </a:cubicBezTo>
                  <a:cubicBezTo>
                    <a:pt x="47907" y="241758"/>
                    <a:pt x="92152" y="267128"/>
                    <a:pt x="139936" y="266914"/>
                  </a:cubicBezTo>
                  <a:cubicBezTo>
                    <a:pt x="187719" y="267128"/>
                    <a:pt x="231965" y="241758"/>
                    <a:pt x="255918" y="200412"/>
                  </a:cubicBezTo>
                  <a:cubicBezTo>
                    <a:pt x="279872" y="159065"/>
                    <a:pt x="279872" y="108063"/>
                    <a:pt x="255918" y="66716"/>
                  </a:cubicBezTo>
                  <a:cubicBezTo>
                    <a:pt x="231965" y="25370"/>
                    <a:pt x="187719" y="0"/>
                    <a:pt x="139936" y="214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28" name="Freeform 28"/>
            <p:cNvSpPr/>
            <p:nvPr/>
          </p:nvSpPr>
          <p:spPr>
            <a:xfrm>
              <a:off x="5439174" y="2486446"/>
              <a:ext cx="279872" cy="267127"/>
            </a:xfrm>
            <a:custGeom>
              <a:avLst/>
              <a:gdLst/>
              <a:ahLst/>
              <a:cxnLst/>
              <a:rect l="l" t="t" r="r" b="b"/>
              <a:pathLst>
                <a:path w="279872" h="267127">
                  <a:moveTo>
                    <a:pt x="139936" y="214"/>
                  </a:moveTo>
                  <a:cubicBezTo>
                    <a:pt x="92152" y="0"/>
                    <a:pt x="47907" y="25370"/>
                    <a:pt x="23953" y="66716"/>
                  </a:cubicBezTo>
                  <a:cubicBezTo>
                    <a:pt x="0" y="108063"/>
                    <a:pt x="0" y="159065"/>
                    <a:pt x="23953" y="200412"/>
                  </a:cubicBezTo>
                  <a:cubicBezTo>
                    <a:pt x="47907" y="241758"/>
                    <a:pt x="92152" y="267128"/>
                    <a:pt x="139936" y="266914"/>
                  </a:cubicBezTo>
                  <a:cubicBezTo>
                    <a:pt x="187719" y="267128"/>
                    <a:pt x="231965" y="241758"/>
                    <a:pt x="255918" y="200412"/>
                  </a:cubicBezTo>
                  <a:cubicBezTo>
                    <a:pt x="279872" y="159065"/>
                    <a:pt x="279872" y="108063"/>
                    <a:pt x="255918" y="66716"/>
                  </a:cubicBezTo>
                  <a:cubicBezTo>
                    <a:pt x="231965" y="25370"/>
                    <a:pt x="187719" y="0"/>
                    <a:pt x="139936" y="214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29" name="Freeform 29"/>
            <p:cNvSpPr/>
            <p:nvPr/>
          </p:nvSpPr>
          <p:spPr>
            <a:xfrm>
              <a:off x="5439174" y="3323377"/>
              <a:ext cx="279872" cy="267127"/>
            </a:xfrm>
            <a:custGeom>
              <a:avLst/>
              <a:gdLst/>
              <a:ahLst/>
              <a:cxnLst/>
              <a:rect l="l" t="t" r="r" b="b"/>
              <a:pathLst>
                <a:path w="279872" h="267127">
                  <a:moveTo>
                    <a:pt x="139936" y="213"/>
                  </a:moveTo>
                  <a:cubicBezTo>
                    <a:pt x="92152" y="0"/>
                    <a:pt x="47907" y="25369"/>
                    <a:pt x="23953" y="66715"/>
                  </a:cubicBezTo>
                  <a:cubicBezTo>
                    <a:pt x="0" y="108062"/>
                    <a:pt x="0" y="159064"/>
                    <a:pt x="23953" y="200411"/>
                  </a:cubicBezTo>
                  <a:cubicBezTo>
                    <a:pt x="47907" y="241757"/>
                    <a:pt x="92152" y="267127"/>
                    <a:pt x="139936" y="266913"/>
                  </a:cubicBezTo>
                  <a:cubicBezTo>
                    <a:pt x="187719" y="267127"/>
                    <a:pt x="231965" y="241757"/>
                    <a:pt x="255918" y="200411"/>
                  </a:cubicBezTo>
                  <a:cubicBezTo>
                    <a:pt x="279872" y="159064"/>
                    <a:pt x="279872" y="108062"/>
                    <a:pt x="255918" y="66715"/>
                  </a:cubicBezTo>
                  <a:cubicBezTo>
                    <a:pt x="231965" y="25369"/>
                    <a:pt x="187719" y="0"/>
                    <a:pt x="139936" y="213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30" name="Freeform 30"/>
            <p:cNvSpPr/>
            <p:nvPr/>
          </p:nvSpPr>
          <p:spPr>
            <a:xfrm>
              <a:off x="5439174" y="4137446"/>
              <a:ext cx="279872" cy="267127"/>
            </a:xfrm>
            <a:custGeom>
              <a:avLst/>
              <a:gdLst/>
              <a:ahLst/>
              <a:cxnLst/>
              <a:rect l="l" t="t" r="r" b="b"/>
              <a:pathLst>
                <a:path w="279872" h="267127">
                  <a:moveTo>
                    <a:pt x="139936" y="214"/>
                  </a:moveTo>
                  <a:cubicBezTo>
                    <a:pt x="92152" y="0"/>
                    <a:pt x="47907" y="25370"/>
                    <a:pt x="23953" y="66716"/>
                  </a:cubicBezTo>
                  <a:cubicBezTo>
                    <a:pt x="0" y="108063"/>
                    <a:pt x="0" y="159065"/>
                    <a:pt x="23953" y="200412"/>
                  </a:cubicBezTo>
                  <a:cubicBezTo>
                    <a:pt x="47907" y="241758"/>
                    <a:pt x="92152" y="267127"/>
                    <a:pt x="139936" y="266914"/>
                  </a:cubicBezTo>
                  <a:cubicBezTo>
                    <a:pt x="187719" y="267127"/>
                    <a:pt x="231965" y="241758"/>
                    <a:pt x="255918" y="200412"/>
                  </a:cubicBezTo>
                  <a:cubicBezTo>
                    <a:pt x="279872" y="159065"/>
                    <a:pt x="279872" y="108063"/>
                    <a:pt x="255918" y="66716"/>
                  </a:cubicBezTo>
                  <a:cubicBezTo>
                    <a:pt x="231965" y="25370"/>
                    <a:pt x="187719" y="0"/>
                    <a:pt x="139936" y="214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31" name="Freeform 31"/>
            <p:cNvSpPr/>
            <p:nvPr/>
          </p:nvSpPr>
          <p:spPr>
            <a:xfrm>
              <a:off x="-6649" y="-1486"/>
              <a:ext cx="282538" cy="269671"/>
            </a:xfrm>
            <a:custGeom>
              <a:avLst/>
              <a:gdLst/>
              <a:ahLst/>
              <a:cxnLst/>
              <a:rect l="l" t="t" r="r" b="b"/>
              <a:pathLst>
                <a:path w="282538" h="269671">
                  <a:moveTo>
                    <a:pt x="141269" y="216"/>
                  </a:moveTo>
                  <a:cubicBezTo>
                    <a:pt x="93030" y="0"/>
                    <a:pt x="48364" y="25611"/>
                    <a:pt x="24182" y="67352"/>
                  </a:cubicBezTo>
                  <a:cubicBezTo>
                    <a:pt x="0" y="109092"/>
                    <a:pt x="0" y="160580"/>
                    <a:pt x="24182" y="202320"/>
                  </a:cubicBezTo>
                  <a:cubicBezTo>
                    <a:pt x="48364" y="244061"/>
                    <a:pt x="93030" y="269672"/>
                    <a:pt x="141269" y="269456"/>
                  </a:cubicBezTo>
                  <a:cubicBezTo>
                    <a:pt x="189508" y="269672"/>
                    <a:pt x="234174" y="244061"/>
                    <a:pt x="258356" y="202320"/>
                  </a:cubicBezTo>
                  <a:cubicBezTo>
                    <a:pt x="282538" y="160580"/>
                    <a:pt x="282538" y="109092"/>
                    <a:pt x="258356" y="67352"/>
                  </a:cubicBezTo>
                  <a:cubicBezTo>
                    <a:pt x="234174" y="25611"/>
                    <a:pt x="189508" y="0"/>
                    <a:pt x="141269" y="216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32" name="Freeform 32"/>
            <p:cNvSpPr/>
            <p:nvPr/>
          </p:nvSpPr>
          <p:spPr>
            <a:xfrm>
              <a:off x="-6649" y="835444"/>
              <a:ext cx="282538" cy="269671"/>
            </a:xfrm>
            <a:custGeom>
              <a:avLst/>
              <a:gdLst/>
              <a:ahLst/>
              <a:cxnLst/>
              <a:rect l="l" t="t" r="r" b="b"/>
              <a:pathLst>
                <a:path w="282538" h="269671">
                  <a:moveTo>
                    <a:pt x="141269" y="216"/>
                  </a:moveTo>
                  <a:cubicBezTo>
                    <a:pt x="93031" y="0"/>
                    <a:pt x="48364" y="25611"/>
                    <a:pt x="24182" y="67352"/>
                  </a:cubicBezTo>
                  <a:cubicBezTo>
                    <a:pt x="0" y="109092"/>
                    <a:pt x="0" y="160580"/>
                    <a:pt x="24182" y="202320"/>
                  </a:cubicBezTo>
                  <a:cubicBezTo>
                    <a:pt x="48364" y="244061"/>
                    <a:pt x="93031" y="269672"/>
                    <a:pt x="141269" y="269456"/>
                  </a:cubicBezTo>
                  <a:cubicBezTo>
                    <a:pt x="189508" y="269672"/>
                    <a:pt x="234174" y="244061"/>
                    <a:pt x="258356" y="202320"/>
                  </a:cubicBezTo>
                  <a:cubicBezTo>
                    <a:pt x="282538" y="160580"/>
                    <a:pt x="282538" y="109092"/>
                    <a:pt x="258356" y="67352"/>
                  </a:cubicBezTo>
                  <a:cubicBezTo>
                    <a:pt x="234174" y="25611"/>
                    <a:pt x="189508" y="0"/>
                    <a:pt x="141269" y="216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33" name="Freeform 33"/>
            <p:cNvSpPr/>
            <p:nvPr/>
          </p:nvSpPr>
          <p:spPr>
            <a:xfrm>
              <a:off x="-6649" y="1671104"/>
              <a:ext cx="282538" cy="269671"/>
            </a:xfrm>
            <a:custGeom>
              <a:avLst/>
              <a:gdLst/>
              <a:ahLst/>
              <a:cxnLst/>
              <a:rect l="l" t="t" r="r" b="b"/>
              <a:pathLst>
                <a:path w="282538" h="269671">
                  <a:moveTo>
                    <a:pt x="141269" y="216"/>
                  </a:moveTo>
                  <a:cubicBezTo>
                    <a:pt x="93031" y="0"/>
                    <a:pt x="48364" y="25611"/>
                    <a:pt x="24182" y="67352"/>
                  </a:cubicBezTo>
                  <a:cubicBezTo>
                    <a:pt x="0" y="109092"/>
                    <a:pt x="0" y="160580"/>
                    <a:pt x="24182" y="202320"/>
                  </a:cubicBezTo>
                  <a:cubicBezTo>
                    <a:pt x="48364" y="244061"/>
                    <a:pt x="93031" y="269672"/>
                    <a:pt x="141269" y="269456"/>
                  </a:cubicBezTo>
                  <a:cubicBezTo>
                    <a:pt x="189508" y="269672"/>
                    <a:pt x="234174" y="244061"/>
                    <a:pt x="258356" y="202320"/>
                  </a:cubicBezTo>
                  <a:cubicBezTo>
                    <a:pt x="282538" y="160580"/>
                    <a:pt x="282538" y="109092"/>
                    <a:pt x="258356" y="67352"/>
                  </a:cubicBezTo>
                  <a:cubicBezTo>
                    <a:pt x="234174" y="25611"/>
                    <a:pt x="189508" y="0"/>
                    <a:pt x="141269" y="216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34" name="Freeform 34"/>
            <p:cNvSpPr/>
            <p:nvPr/>
          </p:nvSpPr>
          <p:spPr>
            <a:xfrm>
              <a:off x="-6649" y="2485174"/>
              <a:ext cx="282538" cy="269671"/>
            </a:xfrm>
            <a:custGeom>
              <a:avLst/>
              <a:gdLst/>
              <a:ahLst/>
              <a:cxnLst/>
              <a:rect l="l" t="t" r="r" b="b"/>
              <a:pathLst>
                <a:path w="282538" h="269671">
                  <a:moveTo>
                    <a:pt x="141269" y="216"/>
                  </a:moveTo>
                  <a:cubicBezTo>
                    <a:pt x="93031" y="0"/>
                    <a:pt x="48364" y="25611"/>
                    <a:pt x="24182" y="67352"/>
                  </a:cubicBezTo>
                  <a:cubicBezTo>
                    <a:pt x="0" y="109092"/>
                    <a:pt x="0" y="160580"/>
                    <a:pt x="24182" y="202320"/>
                  </a:cubicBezTo>
                  <a:cubicBezTo>
                    <a:pt x="48364" y="244061"/>
                    <a:pt x="93031" y="269672"/>
                    <a:pt x="141269" y="269456"/>
                  </a:cubicBezTo>
                  <a:cubicBezTo>
                    <a:pt x="189508" y="269672"/>
                    <a:pt x="234174" y="244061"/>
                    <a:pt x="258356" y="202320"/>
                  </a:cubicBezTo>
                  <a:cubicBezTo>
                    <a:pt x="282538" y="160580"/>
                    <a:pt x="282538" y="109092"/>
                    <a:pt x="258356" y="67352"/>
                  </a:cubicBezTo>
                  <a:cubicBezTo>
                    <a:pt x="234174" y="25611"/>
                    <a:pt x="189508" y="0"/>
                    <a:pt x="141269" y="216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35" name="Freeform 35"/>
            <p:cNvSpPr/>
            <p:nvPr/>
          </p:nvSpPr>
          <p:spPr>
            <a:xfrm>
              <a:off x="-5316" y="3323377"/>
              <a:ext cx="279872" cy="267127"/>
            </a:xfrm>
            <a:custGeom>
              <a:avLst/>
              <a:gdLst/>
              <a:ahLst/>
              <a:cxnLst/>
              <a:rect l="l" t="t" r="r" b="b"/>
              <a:pathLst>
                <a:path w="279872" h="267127">
                  <a:moveTo>
                    <a:pt x="139936" y="213"/>
                  </a:moveTo>
                  <a:cubicBezTo>
                    <a:pt x="92153" y="0"/>
                    <a:pt x="47907" y="25369"/>
                    <a:pt x="23954" y="66715"/>
                  </a:cubicBezTo>
                  <a:cubicBezTo>
                    <a:pt x="0" y="108062"/>
                    <a:pt x="0" y="159064"/>
                    <a:pt x="23954" y="200411"/>
                  </a:cubicBezTo>
                  <a:cubicBezTo>
                    <a:pt x="47907" y="241757"/>
                    <a:pt x="92153" y="267127"/>
                    <a:pt x="139936" y="266913"/>
                  </a:cubicBezTo>
                  <a:cubicBezTo>
                    <a:pt x="187719" y="267127"/>
                    <a:pt x="231965" y="241757"/>
                    <a:pt x="255918" y="200411"/>
                  </a:cubicBezTo>
                  <a:cubicBezTo>
                    <a:pt x="279872" y="159064"/>
                    <a:pt x="279872" y="108062"/>
                    <a:pt x="255918" y="66715"/>
                  </a:cubicBezTo>
                  <a:cubicBezTo>
                    <a:pt x="231965" y="25369"/>
                    <a:pt x="187719" y="0"/>
                    <a:pt x="139936" y="213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36" name="Freeform 36"/>
            <p:cNvSpPr/>
            <p:nvPr/>
          </p:nvSpPr>
          <p:spPr>
            <a:xfrm>
              <a:off x="-5316" y="4137446"/>
              <a:ext cx="279872" cy="267127"/>
            </a:xfrm>
            <a:custGeom>
              <a:avLst/>
              <a:gdLst/>
              <a:ahLst/>
              <a:cxnLst/>
              <a:rect l="l" t="t" r="r" b="b"/>
              <a:pathLst>
                <a:path w="279872" h="267127">
                  <a:moveTo>
                    <a:pt x="139936" y="214"/>
                  </a:moveTo>
                  <a:cubicBezTo>
                    <a:pt x="92153" y="0"/>
                    <a:pt x="47907" y="25370"/>
                    <a:pt x="23954" y="66716"/>
                  </a:cubicBezTo>
                  <a:cubicBezTo>
                    <a:pt x="0" y="108063"/>
                    <a:pt x="0" y="159065"/>
                    <a:pt x="23954" y="200412"/>
                  </a:cubicBezTo>
                  <a:cubicBezTo>
                    <a:pt x="47907" y="241758"/>
                    <a:pt x="92153" y="267127"/>
                    <a:pt x="139936" y="266914"/>
                  </a:cubicBezTo>
                  <a:cubicBezTo>
                    <a:pt x="187719" y="267127"/>
                    <a:pt x="231965" y="241758"/>
                    <a:pt x="255918" y="200412"/>
                  </a:cubicBezTo>
                  <a:cubicBezTo>
                    <a:pt x="279872" y="159065"/>
                    <a:pt x="279872" y="108063"/>
                    <a:pt x="255918" y="66716"/>
                  </a:cubicBezTo>
                  <a:cubicBezTo>
                    <a:pt x="231965" y="25370"/>
                    <a:pt x="187719" y="0"/>
                    <a:pt x="139936" y="214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37" name="Freeform 37"/>
            <p:cNvSpPr/>
            <p:nvPr/>
          </p:nvSpPr>
          <p:spPr>
            <a:xfrm>
              <a:off x="785831" y="-1486"/>
              <a:ext cx="282538" cy="269671"/>
            </a:xfrm>
            <a:custGeom>
              <a:avLst/>
              <a:gdLst/>
              <a:ahLst/>
              <a:cxnLst/>
              <a:rect l="l" t="t" r="r" b="b"/>
              <a:pathLst>
                <a:path w="282538" h="269671">
                  <a:moveTo>
                    <a:pt x="141269" y="216"/>
                  </a:moveTo>
                  <a:cubicBezTo>
                    <a:pt x="93030" y="0"/>
                    <a:pt x="48364" y="25611"/>
                    <a:pt x="24182" y="67352"/>
                  </a:cubicBezTo>
                  <a:cubicBezTo>
                    <a:pt x="0" y="109092"/>
                    <a:pt x="0" y="160580"/>
                    <a:pt x="24182" y="202320"/>
                  </a:cubicBezTo>
                  <a:cubicBezTo>
                    <a:pt x="48364" y="244061"/>
                    <a:pt x="93030" y="269672"/>
                    <a:pt x="141269" y="269456"/>
                  </a:cubicBezTo>
                  <a:cubicBezTo>
                    <a:pt x="189508" y="269672"/>
                    <a:pt x="234174" y="244061"/>
                    <a:pt x="258356" y="202320"/>
                  </a:cubicBezTo>
                  <a:cubicBezTo>
                    <a:pt x="282538" y="160580"/>
                    <a:pt x="282538" y="109092"/>
                    <a:pt x="258356" y="67352"/>
                  </a:cubicBezTo>
                  <a:cubicBezTo>
                    <a:pt x="234174" y="25611"/>
                    <a:pt x="189508" y="0"/>
                    <a:pt x="141269" y="216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38" name="Freeform 38"/>
            <p:cNvSpPr/>
            <p:nvPr/>
          </p:nvSpPr>
          <p:spPr>
            <a:xfrm>
              <a:off x="785831" y="835444"/>
              <a:ext cx="282538" cy="269671"/>
            </a:xfrm>
            <a:custGeom>
              <a:avLst/>
              <a:gdLst/>
              <a:ahLst/>
              <a:cxnLst/>
              <a:rect l="l" t="t" r="r" b="b"/>
              <a:pathLst>
                <a:path w="282538" h="269671">
                  <a:moveTo>
                    <a:pt x="141269" y="216"/>
                  </a:moveTo>
                  <a:cubicBezTo>
                    <a:pt x="93030" y="0"/>
                    <a:pt x="48364" y="25611"/>
                    <a:pt x="24182" y="67352"/>
                  </a:cubicBezTo>
                  <a:cubicBezTo>
                    <a:pt x="0" y="109092"/>
                    <a:pt x="0" y="160580"/>
                    <a:pt x="24182" y="202320"/>
                  </a:cubicBezTo>
                  <a:cubicBezTo>
                    <a:pt x="48364" y="244061"/>
                    <a:pt x="93030" y="269672"/>
                    <a:pt x="141269" y="269456"/>
                  </a:cubicBezTo>
                  <a:cubicBezTo>
                    <a:pt x="189508" y="269672"/>
                    <a:pt x="234174" y="244061"/>
                    <a:pt x="258356" y="202320"/>
                  </a:cubicBezTo>
                  <a:cubicBezTo>
                    <a:pt x="282538" y="160580"/>
                    <a:pt x="282538" y="109092"/>
                    <a:pt x="258356" y="67352"/>
                  </a:cubicBezTo>
                  <a:cubicBezTo>
                    <a:pt x="234174" y="25611"/>
                    <a:pt x="189508" y="0"/>
                    <a:pt x="141269" y="216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39" name="Freeform 39"/>
            <p:cNvSpPr/>
            <p:nvPr/>
          </p:nvSpPr>
          <p:spPr>
            <a:xfrm>
              <a:off x="785831" y="1671104"/>
              <a:ext cx="282538" cy="269671"/>
            </a:xfrm>
            <a:custGeom>
              <a:avLst/>
              <a:gdLst/>
              <a:ahLst/>
              <a:cxnLst/>
              <a:rect l="l" t="t" r="r" b="b"/>
              <a:pathLst>
                <a:path w="282538" h="269671">
                  <a:moveTo>
                    <a:pt x="141269" y="216"/>
                  </a:moveTo>
                  <a:cubicBezTo>
                    <a:pt x="93030" y="0"/>
                    <a:pt x="48364" y="25611"/>
                    <a:pt x="24182" y="67352"/>
                  </a:cubicBezTo>
                  <a:cubicBezTo>
                    <a:pt x="0" y="109092"/>
                    <a:pt x="0" y="160580"/>
                    <a:pt x="24182" y="202320"/>
                  </a:cubicBezTo>
                  <a:cubicBezTo>
                    <a:pt x="48364" y="244061"/>
                    <a:pt x="93030" y="269672"/>
                    <a:pt x="141269" y="269456"/>
                  </a:cubicBezTo>
                  <a:cubicBezTo>
                    <a:pt x="189508" y="269672"/>
                    <a:pt x="234174" y="244061"/>
                    <a:pt x="258356" y="202320"/>
                  </a:cubicBezTo>
                  <a:cubicBezTo>
                    <a:pt x="282538" y="160580"/>
                    <a:pt x="282538" y="109092"/>
                    <a:pt x="258356" y="67352"/>
                  </a:cubicBezTo>
                  <a:cubicBezTo>
                    <a:pt x="234174" y="25611"/>
                    <a:pt x="189508" y="0"/>
                    <a:pt x="141269" y="216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40" name="Freeform 40"/>
            <p:cNvSpPr/>
            <p:nvPr/>
          </p:nvSpPr>
          <p:spPr>
            <a:xfrm>
              <a:off x="785831" y="2485174"/>
              <a:ext cx="282538" cy="269671"/>
            </a:xfrm>
            <a:custGeom>
              <a:avLst/>
              <a:gdLst/>
              <a:ahLst/>
              <a:cxnLst/>
              <a:rect l="l" t="t" r="r" b="b"/>
              <a:pathLst>
                <a:path w="282538" h="269671">
                  <a:moveTo>
                    <a:pt x="141269" y="216"/>
                  </a:moveTo>
                  <a:cubicBezTo>
                    <a:pt x="93030" y="0"/>
                    <a:pt x="48364" y="25611"/>
                    <a:pt x="24182" y="67352"/>
                  </a:cubicBezTo>
                  <a:cubicBezTo>
                    <a:pt x="0" y="109092"/>
                    <a:pt x="0" y="160580"/>
                    <a:pt x="24182" y="202320"/>
                  </a:cubicBezTo>
                  <a:cubicBezTo>
                    <a:pt x="48364" y="244061"/>
                    <a:pt x="93030" y="269672"/>
                    <a:pt x="141269" y="269456"/>
                  </a:cubicBezTo>
                  <a:cubicBezTo>
                    <a:pt x="189508" y="269672"/>
                    <a:pt x="234174" y="244061"/>
                    <a:pt x="258356" y="202320"/>
                  </a:cubicBezTo>
                  <a:cubicBezTo>
                    <a:pt x="282538" y="160580"/>
                    <a:pt x="282538" y="109092"/>
                    <a:pt x="258356" y="67352"/>
                  </a:cubicBezTo>
                  <a:cubicBezTo>
                    <a:pt x="234174" y="25611"/>
                    <a:pt x="189508" y="0"/>
                    <a:pt x="141269" y="216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41" name="Freeform 41"/>
            <p:cNvSpPr/>
            <p:nvPr/>
          </p:nvSpPr>
          <p:spPr>
            <a:xfrm>
              <a:off x="790924" y="3315953"/>
              <a:ext cx="272745" cy="281567"/>
            </a:xfrm>
            <a:custGeom>
              <a:avLst/>
              <a:gdLst/>
              <a:ahLst/>
              <a:cxnLst/>
              <a:rect l="l" t="t" r="r" b="b"/>
              <a:pathLst>
                <a:path w="272745" h="281567">
                  <a:moveTo>
                    <a:pt x="1835" y="136288"/>
                  </a:moveTo>
                  <a:cubicBezTo>
                    <a:pt x="0" y="184056"/>
                    <a:pt x="24117" y="229159"/>
                    <a:pt x="65049" y="254507"/>
                  </a:cubicBezTo>
                  <a:cubicBezTo>
                    <a:pt x="105981" y="279854"/>
                    <a:pt x="157465" y="281567"/>
                    <a:pt x="199991" y="258996"/>
                  </a:cubicBezTo>
                  <a:cubicBezTo>
                    <a:pt x="242517" y="236426"/>
                    <a:pt x="269579" y="193026"/>
                    <a:pt x="270923" y="145241"/>
                  </a:cubicBezTo>
                  <a:cubicBezTo>
                    <a:pt x="272745" y="97483"/>
                    <a:pt x="248626" y="52394"/>
                    <a:pt x="207701" y="27055"/>
                  </a:cubicBezTo>
                  <a:cubicBezTo>
                    <a:pt x="166776" y="1715"/>
                    <a:pt x="115305" y="0"/>
                    <a:pt x="72785" y="22559"/>
                  </a:cubicBezTo>
                  <a:cubicBezTo>
                    <a:pt x="30264" y="45118"/>
                    <a:pt x="3196" y="88501"/>
                    <a:pt x="1835" y="136275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42" name="Freeform 42"/>
            <p:cNvSpPr/>
            <p:nvPr/>
          </p:nvSpPr>
          <p:spPr>
            <a:xfrm>
              <a:off x="790029" y="4129715"/>
              <a:ext cx="273318" cy="283221"/>
            </a:xfrm>
            <a:custGeom>
              <a:avLst/>
              <a:gdLst/>
              <a:ahLst/>
              <a:cxnLst/>
              <a:rect l="l" t="t" r="r" b="b"/>
              <a:pathLst>
                <a:path w="273318" h="283221">
                  <a:moveTo>
                    <a:pt x="2121" y="137129"/>
                  </a:moveTo>
                  <a:cubicBezTo>
                    <a:pt x="0" y="185067"/>
                    <a:pt x="24043" y="230454"/>
                    <a:pt x="65080" y="255976"/>
                  </a:cubicBezTo>
                  <a:cubicBezTo>
                    <a:pt x="106117" y="281499"/>
                    <a:pt x="157819" y="283222"/>
                    <a:pt x="200464" y="260488"/>
                  </a:cubicBezTo>
                  <a:cubicBezTo>
                    <a:pt x="243109" y="237753"/>
                    <a:pt x="270121" y="194068"/>
                    <a:pt x="271196" y="146095"/>
                  </a:cubicBezTo>
                  <a:cubicBezTo>
                    <a:pt x="273318" y="98157"/>
                    <a:pt x="249274" y="52770"/>
                    <a:pt x="208237" y="27246"/>
                  </a:cubicBezTo>
                  <a:cubicBezTo>
                    <a:pt x="167200" y="1723"/>
                    <a:pt x="115497" y="0"/>
                    <a:pt x="72852" y="22735"/>
                  </a:cubicBezTo>
                  <a:cubicBezTo>
                    <a:pt x="30207" y="45470"/>
                    <a:pt x="3195" y="89156"/>
                    <a:pt x="2121" y="137129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43" name="Freeform 43"/>
            <p:cNvSpPr/>
            <p:nvPr/>
          </p:nvSpPr>
          <p:spPr>
            <a:xfrm>
              <a:off x="1557991" y="-1486"/>
              <a:ext cx="282538" cy="269671"/>
            </a:xfrm>
            <a:custGeom>
              <a:avLst/>
              <a:gdLst/>
              <a:ahLst/>
              <a:cxnLst/>
              <a:rect l="l" t="t" r="r" b="b"/>
              <a:pathLst>
                <a:path w="282538" h="269671">
                  <a:moveTo>
                    <a:pt x="141269" y="216"/>
                  </a:moveTo>
                  <a:cubicBezTo>
                    <a:pt x="93031" y="0"/>
                    <a:pt x="48364" y="25611"/>
                    <a:pt x="24182" y="67352"/>
                  </a:cubicBezTo>
                  <a:cubicBezTo>
                    <a:pt x="0" y="109092"/>
                    <a:pt x="0" y="160580"/>
                    <a:pt x="24182" y="202320"/>
                  </a:cubicBezTo>
                  <a:cubicBezTo>
                    <a:pt x="48364" y="244061"/>
                    <a:pt x="93031" y="269672"/>
                    <a:pt x="141269" y="269456"/>
                  </a:cubicBezTo>
                  <a:cubicBezTo>
                    <a:pt x="189508" y="269672"/>
                    <a:pt x="234174" y="244061"/>
                    <a:pt x="258356" y="202320"/>
                  </a:cubicBezTo>
                  <a:cubicBezTo>
                    <a:pt x="282538" y="160580"/>
                    <a:pt x="282538" y="109092"/>
                    <a:pt x="258356" y="67352"/>
                  </a:cubicBezTo>
                  <a:cubicBezTo>
                    <a:pt x="234174" y="25611"/>
                    <a:pt x="189508" y="0"/>
                    <a:pt x="141269" y="216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44" name="Freeform 44"/>
            <p:cNvSpPr/>
            <p:nvPr/>
          </p:nvSpPr>
          <p:spPr>
            <a:xfrm>
              <a:off x="1557991" y="835444"/>
              <a:ext cx="282538" cy="269671"/>
            </a:xfrm>
            <a:custGeom>
              <a:avLst/>
              <a:gdLst/>
              <a:ahLst/>
              <a:cxnLst/>
              <a:rect l="l" t="t" r="r" b="b"/>
              <a:pathLst>
                <a:path w="282538" h="269671">
                  <a:moveTo>
                    <a:pt x="141269" y="216"/>
                  </a:moveTo>
                  <a:cubicBezTo>
                    <a:pt x="93031" y="0"/>
                    <a:pt x="48364" y="25611"/>
                    <a:pt x="24182" y="67352"/>
                  </a:cubicBezTo>
                  <a:cubicBezTo>
                    <a:pt x="0" y="109092"/>
                    <a:pt x="0" y="160580"/>
                    <a:pt x="24182" y="202320"/>
                  </a:cubicBezTo>
                  <a:cubicBezTo>
                    <a:pt x="48364" y="244061"/>
                    <a:pt x="93031" y="269672"/>
                    <a:pt x="141269" y="269456"/>
                  </a:cubicBezTo>
                  <a:cubicBezTo>
                    <a:pt x="189508" y="269672"/>
                    <a:pt x="234174" y="244061"/>
                    <a:pt x="258356" y="202320"/>
                  </a:cubicBezTo>
                  <a:cubicBezTo>
                    <a:pt x="282538" y="160580"/>
                    <a:pt x="282538" y="109092"/>
                    <a:pt x="258356" y="67352"/>
                  </a:cubicBezTo>
                  <a:cubicBezTo>
                    <a:pt x="234174" y="25611"/>
                    <a:pt x="189508" y="0"/>
                    <a:pt x="141269" y="216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45" name="Freeform 45"/>
            <p:cNvSpPr/>
            <p:nvPr/>
          </p:nvSpPr>
          <p:spPr>
            <a:xfrm>
              <a:off x="1557991" y="1671104"/>
              <a:ext cx="282538" cy="269671"/>
            </a:xfrm>
            <a:custGeom>
              <a:avLst/>
              <a:gdLst/>
              <a:ahLst/>
              <a:cxnLst/>
              <a:rect l="l" t="t" r="r" b="b"/>
              <a:pathLst>
                <a:path w="282538" h="269671">
                  <a:moveTo>
                    <a:pt x="141269" y="216"/>
                  </a:moveTo>
                  <a:cubicBezTo>
                    <a:pt x="93031" y="0"/>
                    <a:pt x="48364" y="25611"/>
                    <a:pt x="24182" y="67352"/>
                  </a:cubicBezTo>
                  <a:cubicBezTo>
                    <a:pt x="0" y="109092"/>
                    <a:pt x="0" y="160580"/>
                    <a:pt x="24182" y="202320"/>
                  </a:cubicBezTo>
                  <a:cubicBezTo>
                    <a:pt x="48364" y="244061"/>
                    <a:pt x="93031" y="269672"/>
                    <a:pt x="141269" y="269456"/>
                  </a:cubicBezTo>
                  <a:cubicBezTo>
                    <a:pt x="189508" y="269672"/>
                    <a:pt x="234174" y="244061"/>
                    <a:pt x="258356" y="202320"/>
                  </a:cubicBezTo>
                  <a:cubicBezTo>
                    <a:pt x="282538" y="160580"/>
                    <a:pt x="282538" y="109092"/>
                    <a:pt x="258356" y="67352"/>
                  </a:cubicBezTo>
                  <a:cubicBezTo>
                    <a:pt x="234174" y="25611"/>
                    <a:pt x="189508" y="0"/>
                    <a:pt x="141269" y="216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46" name="Freeform 46"/>
            <p:cNvSpPr/>
            <p:nvPr/>
          </p:nvSpPr>
          <p:spPr>
            <a:xfrm>
              <a:off x="1557991" y="2485174"/>
              <a:ext cx="282538" cy="269671"/>
            </a:xfrm>
            <a:custGeom>
              <a:avLst/>
              <a:gdLst/>
              <a:ahLst/>
              <a:cxnLst/>
              <a:rect l="l" t="t" r="r" b="b"/>
              <a:pathLst>
                <a:path w="282538" h="269671">
                  <a:moveTo>
                    <a:pt x="141269" y="216"/>
                  </a:moveTo>
                  <a:cubicBezTo>
                    <a:pt x="93031" y="0"/>
                    <a:pt x="48364" y="25611"/>
                    <a:pt x="24182" y="67352"/>
                  </a:cubicBezTo>
                  <a:cubicBezTo>
                    <a:pt x="0" y="109092"/>
                    <a:pt x="0" y="160580"/>
                    <a:pt x="24182" y="202320"/>
                  </a:cubicBezTo>
                  <a:cubicBezTo>
                    <a:pt x="48364" y="244061"/>
                    <a:pt x="93031" y="269672"/>
                    <a:pt x="141269" y="269456"/>
                  </a:cubicBezTo>
                  <a:cubicBezTo>
                    <a:pt x="189508" y="269672"/>
                    <a:pt x="234174" y="244061"/>
                    <a:pt x="258356" y="202320"/>
                  </a:cubicBezTo>
                  <a:cubicBezTo>
                    <a:pt x="282538" y="160580"/>
                    <a:pt x="282538" y="109092"/>
                    <a:pt x="258356" y="67352"/>
                  </a:cubicBezTo>
                  <a:cubicBezTo>
                    <a:pt x="234174" y="25611"/>
                    <a:pt x="189508" y="0"/>
                    <a:pt x="141269" y="216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47" name="Freeform 47"/>
            <p:cNvSpPr/>
            <p:nvPr/>
          </p:nvSpPr>
          <p:spPr>
            <a:xfrm>
              <a:off x="1559324" y="3323377"/>
              <a:ext cx="279872" cy="267127"/>
            </a:xfrm>
            <a:custGeom>
              <a:avLst/>
              <a:gdLst/>
              <a:ahLst/>
              <a:cxnLst/>
              <a:rect l="l" t="t" r="r" b="b"/>
              <a:pathLst>
                <a:path w="279872" h="267127">
                  <a:moveTo>
                    <a:pt x="139936" y="213"/>
                  </a:moveTo>
                  <a:cubicBezTo>
                    <a:pt x="92153" y="0"/>
                    <a:pt x="47907" y="25369"/>
                    <a:pt x="23954" y="66715"/>
                  </a:cubicBezTo>
                  <a:cubicBezTo>
                    <a:pt x="0" y="108062"/>
                    <a:pt x="0" y="159064"/>
                    <a:pt x="23954" y="200411"/>
                  </a:cubicBezTo>
                  <a:cubicBezTo>
                    <a:pt x="47907" y="241757"/>
                    <a:pt x="92153" y="267127"/>
                    <a:pt x="139936" y="266913"/>
                  </a:cubicBezTo>
                  <a:cubicBezTo>
                    <a:pt x="187720" y="267127"/>
                    <a:pt x="231965" y="241757"/>
                    <a:pt x="255918" y="200411"/>
                  </a:cubicBezTo>
                  <a:cubicBezTo>
                    <a:pt x="279872" y="159064"/>
                    <a:pt x="279872" y="108062"/>
                    <a:pt x="255918" y="66715"/>
                  </a:cubicBezTo>
                  <a:cubicBezTo>
                    <a:pt x="231965" y="25369"/>
                    <a:pt x="187720" y="0"/>
                    <a:pt x="139936" y="213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48" name="Freeform 48"/>
            <p:cNvSpPr/>
            <p:nvPr/>
          </p:nvSpPr>
          <p:spPr>
            <a:xfrm>
              <a:off x="1559324" y="4137446"/>
              <a:ext cx="279872" cy="267127"/>
            </a:xfrm>
            <a:custGeom>
              <a:avLst/>
              <a:gdLst/>
              <a:ahLst/>
              <a:cxnLst/>
              <a:rect l="l" t="t" r="r" b="b"/>
              <a:pathLst>
                <a:path w="279872" h="267127">
                  <a:moveTo>
                    <a:pt x="139936" y="214"/>
                  </a:moveTo>
                  <a:cubicBezTo>
                    <a:pt x="92153" y="0"/>
                    <a:pt x="47907" y="25370"/>
                    <a:pt x="23954" y="66716"/>
                  </a:cubicBezTo>
                  <a:cubicBezTo>
                    <a:pt x="0" y="108063"/>
                    <a:pt x="0" y="159065"/>
                    <a:pt x="23954" y="200412"/>
                  </a:cubicBezTo>
                  <a:cubicBezTo>
                    <a:pt x="47907" y="241758"/>
                    <a:pt x="92153" y="267127"/>
                    <a:pt x="139936" y="266914"/>
                  </a:cubicBezTo>
                  <a:cubicBezTo>
                    <a:pt x="187720" y="267127"/>
                    <a:pt x="231965" y="241758"/>
                    <a:pt x="255918" y="200412"/>
                  </a:cubicBezTo>
                  <a:cubicBezTo>
                    <a:pt x="279872" y="159065"/>
                    <a:pt x="279872" y="108063"/>
                    <a:pt x="255918" y="66716"/>
                  </a:cubicBezTo>
                  <a:cubicBezTo>
                    <a:pt x="231965" y="25370"/>
                    <a:pt x="187720" y="0"/>
                    <a:pt x="139936" y="214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49" name="Freeform 49"/>
            <p:cNvSpPr/>
            <p:nvPr/>
          </p:nvSpPr>
          <p:spPr>
            <a:xfrm>
              <a:off x="2351804" y="-214"/>
              <a:ext cx="279872" cy="267127"/>
            </a:xfrm>
            <a:custGeom>
              <a:avLst/>
              <a:gdLst/>
              <a:ahLst/>
              <a:cxnLst/>
              <a:rect l="l" t="t" r="r" b="b"/>
              <a:pathLst>
                <a:path w="279872" h="267127">
                  <a:moveTo>
                    <a:pt x="139936" y="214"/>
                  </a:moveTo>
                  <a:cubicBezTo>
                    <a:pt x="92152" y="0"/>
                    <a:pt x="47907" y="25370"/>
                    <a:pt x="23954" y="66716"/>
                  </a:cubicBezTo>
                  <a:cubicBezTo>
                    <a:pt x="0" y="108063"/>
                    <a:pt x="0" y="159065"/>
                    <a:pt x="23954" y="200412"/>
                  </a:cubicBezTo>
                  <a:cubicBezTo>
                    <a:pt x="47907" y="241758"/>
                    <a:pt x="92152" y="267128"/>
                    <a:pt x="139936" y="266914"/>
                  </a:cubicBezTo>
                  <a:cubicBezTo>
                    <a:pt x="187719" y="267128"/>
                    <a:pt x="231965" y="241758"/>
                    <a:pt x="255918" y="200412"/>
                  </a:cubicBezTo>
                  <a:cubicBezTo>
                    <a:pt x="279872" y="159065"/>
                    <a:pt x="279872" y="108063"/>
                    <a:pt x="255918" y="66716"/>
                  </a:cubicBezTo>
                  <a:cubicBezTo>
                    <a:pt x="231965" y="25370"/>
                    <a:pt x="187719" y="0"/>
                    <a:pt x="139936" y="214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50" name="Freeform 50"/>
            <p:cNvSpPr/>
            <p:nvPr/>
          </p:nvSpPr>
          <p:spPr>
            <a:xfrm>
              <a:off x="2351804" y="836716"/>
              <a:ext cx="279872" cy="267127"/>
            </a:xfrm>
            <a:custGeom>
              <a:avLst/>
              <a:gdLst/>
              <a:ahLst/>
              <a:cxnLst/>
              <a:rect l="l" t="t" r="r" b="b"/>
              <a:pathLst>
                <a:path w="279872" h="267127">
                  <a:moveTo>
                    <a:pt x="139936" y="214"/>
                  </a:moveTo>
                  <a:cubicBezTo>
                    <a:pt x="92152" y="0"/>
                    <a:pt x="47907" y="25370"/>
                    <a:pt x="23954" y="66716"/>
                  </a:cubicBezTo>
                  <a:cubicBezTo>
                    <a:pt x="0" y="108063"/>
                    <a:pt x="0" y="159065"/>
                    <a:pt x="23954" y="200412"/>
                  </a:cubicBezTo>
                  <a:cubicBezTo>
                    <a:pt x="47907" y="241758"/>
                    <a:pt x="92152" y="267128"/>
                    <a:pt x="139936" y="266914"/>
                  </a:cubicBezTo>
                  <a:cubicBezTo>
                    <a:pt x="187719" y="267128"/>
                    <a:pt x="231965" y="241758"/>
                    <a:pt x="255918" y="200412"/>
                  </a:cubicBezTo>
                  <a:cubicBezTo>
                    <a:pt x="279872" y="159065"/>
                    <a:pt x="279872" y="108063"/>
                    <a:pt x="255918" y="66716"/>
                  </a:cubicBezTo>
                  <a:cubicBezTo>
                    <a:pt x="231965" y="25370"/>
                    <a:pt x="187719" y="0"/>
                    <a:pt x="139936" y="214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51" name="Freeform 51"/>
            <p:cNvSpPr/>
            <p:nvPr/>
          </p:nvSpPr>
          <p:spPr>
            <a:xfrm>
              <a:off x="2351804" y="1672376"/>
              <a:ext cx="279872" cy="267127"/>
            </a:xfrm>
            <a:custGeom>
              <a:avLst/>
              <a:gdLst/>
              <a:ahLst/>
              <a:cxnLst/>
              <a:rect l="l" t="t" r="r" b="b"/>
              <a:pathLst>
                <a:path w="279872" h="267127">
                  <a:moveTo>
                    <a:pt x="139936" y="214"/>
                  </a:moveTo>
                  <a:cubicBezTo>
                    <a:pt x="92152" y="0"/>
                    <a:pt x="47907" y="25370"/>
                    <a:pt x="23954" y="66716"/>
                  </a:cubicBezTo>
                  <a:cubicBezTo>
                    <a:pt x="0" y="108063"/>
                    <a:pt x="0" y="159065"/>
                    <a:pt x="23954" y="200412"/>
                  </a:cubicBezTo>
                  <a:cubicBezTo>
                    <a:pt x="47907" y="241758"/>
                    <a:pt x="92152" y="267128"/>
                    <a:pt x="139936" y="266914"/>
                  </a:cubicBezTo>
                  <a:cubicBezTo>
                    <a:pt x="187719" y="267128"/>
                    <a:pt x="231965" y="241758"/>
                    <a:pt x="255918" y="200412"/>
                  </a:cubicBezTo>
                  <a:cubicBezTo>
                    <a:pt x="279872" y="159065"/>
                    <a:pt x="279872" y="108063"/>
                    <a:pt x="255918" y="66716"/>
                  </a:cubicBezTo>
                  <a:cubicBezTo>
                    <a:pt x="231965" y="25370"/>
                    <a:pt x="187719" y="0"/>
                    <a:pt x="139936" y="214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52" name="Freeform 52"/>
            <p:cNvSpPr/>
            <p:nvPr/>
          </p:nvSpPr>
          <p:spPr>
            <a:xfrm>
              <a:off x="2351804" y="2486446"/>
              <a:ext cx="279872" cy="267127"/>
            </a:xfrm>
            <a:custGeom>
              <a:avLst/>
              <a:gdLst/>
              <a:ahLst/>
              <a:cxnLst/>
              <a:rect l="l" t="t" r="r" b="b"/>
              <a:pathLst>
                <a:path w="279872" h="267127">
                  <a:moveTo>
                    <a:pt x="139936" y="214"/>
                  </a:moveTo>
                  <a:cubicBezTo>
                    <a:pt x="92152" y="0"/>
                    <a:pt x="47907" y="25370"/>
                    <a:pt x="23954" y="66716"/>
                  </a:cubicBezTo>
                  <a:cubicBezTo>
                    <a:pt x="0" y="108063"/>
                    <a:pt x="0" y="159065"/>
                    <a:pt x="23954" y="200412"/>
                  </a:cubicBezTo>
                  <a:cubicBezTo>
                    <a:pt x="47907" y="241758"/>
                    <a:pt x="92152" y="267128"/>
                    <a:pt x="139936" y="266914"/>
                  </a:cubicBezTo>
                  <a:cubicBezTo>
                    <a:pt x="187719" y="267128"/>
                    <a:pt x="231965" y="241758"/>
                    <a:pt x="255918" y="200412"/>
                  </a:cubicBezTo>
                  <a:cubicBezTo>
                    <a:pt x="279872" y="159065"/>
                    <a:pt x="279872" y="108063"/>
                    <a:pt x="255918" y="66716"/>
                  </a:cubicBezTo>
                  <a:cubicBezTo>
                    <a:pt x="231965" y="25370"/>
                    <a:pt x="187719" y="0"/>
                    <a:pt x="139936" y="214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53" name="Freeform 53"/>
            <p:cNvSpPr/>
            <p:nvPr/>
          </p:nvSpPr>
          <p:spPr>
            <a:xfrm>
              <a:off x="2351804" y="3323377"/>
              <a:ext cx="279872" cy="267127"/>
            </a:xfrm>
            <a:custGeom>
              <a:avLst/>
              <a:gdLst/>
              <a:ahLst/>
              <a:cxnLst/>
              <a:rect l="l" t="t" r="r" b="b"/>
              <a:pathLst>
                <a:path w="279872" h="267127">
                  <a:moveTo>
                    <a:pt x="139936" y="213"/>
                  </a:moveTo>
                  <a:cubicBezTo>
                    <a:pt x="92152" y="0"/>
                    <a:pt x="47907" y="25369"/>
                    <a:pt x="23954" y="66715"/>
                  </a:cubicBezTo>
                  <a:cubicBezTo>
                    <a:pt x="0" y="108062"/>
                    <a:pt x="0" y="159064"/>
                    <a:pt x="23954" y="200411"/>
                  </a:cubicBezTo>
                  <a:cubicBezTo>
                    <a:pt x="47907" y="241757"/>
                    <a:pt x="92152" y="267127"/>
                    <a:pt x="139936" y="266913"/>
                  </a:cubicBezTo>
                  <a:cubicBezTo>
                    <a:pt x="187719" y="267127"/>
                    <a:pt x="231965" y="241757"/>
                    <a:pt x="255918" y="200411"/>
                  </a:cubicBezTo>
                  <a:cubicBezTo>
                    <a:pt x="279872" y="159064"/>
                    <a:pt x="279872" y="108062"/>
                    <a:pt x="255918" y="66715"/>
                  </a:cubicBezTo>
                  <a:cubicBezTo>
                    <a:pt x="231965" y="25369"/>
                    <a:pt x="187719" y="0"/>
                    <a:pt x="139936" y="213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54" name="Freeform 54"/>
            <p:cNvSpPr/>
            <p:nvPr/>
          </p:nvSpPr>
          <p:spPr>
            <a:xfrm>
              <a:off x="2351804" y="4137446"/>
              <a:ext cx="279872" cy="267127"/>
            </a:xfrm>
            <a:custGeom>
              <a:avLst/>
              <a:gdLst/>
              <a:ahLst/>
              <a:cxnLst/>
              <a:rect l="l" t="t" r="r" b="b"/>
              <a:pathLst>
                <a:path w="279872" h="267127">
                  <a:moveTo>
                    <a:pt x="139936" y="214"/>
                  </a:moveTo>
                  <a:cubicBezTo>
                    <a:pt x="92152" y="0"/>
                    <a:pt x="47907" y="25370"/>
                    <a:pt x="23954" y="66716"/>
                  </a:cubicBezTo>
                  <a:cubicBezTo>
                    <a:pt x="0" y="108063"/>
                    <a:pt x="0" y="159065"/>
                    <a:pt x="23954" y="200412"/>
                  </a:cubicBezTo>
                  <a:cubicBezTo>
                    <a:pt x="47907" y="241758"/>
                    <a:pt x="92152" y="267127"/>
                    <a:pt x="139936" y="266914"/>
                  </a:cubicBezTo>
                  <a:cubicBezTo>
                    <a:pt x="187719" y="267127"/>
                    <a:pt x="231965" y="241758"/>
                    <a:pt x="255918" y="200412"/>
                  </a:cubicBezTo>
                  <a:cubicBezTo>
                    <a:pt x="279872" y="159065"/>
                    <a:pt x="279872" y="108063"/>
                    <a:pt x="255918" y="66716"/>
                  </a:cubicBezTo>
                  <a:cubicBezTo>
                    <a:pt x="231965" y="25370"/>
                    <a:pt x="187719" y="0"/>
                    <a:pt x="139936" y="214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55" name="Group 55"/>
          <p:cNvGrpSpPr>
            <a:grpSpLocks noChangeAspect="1"/>
          </p:cNvGrpSpPr>
          <p:nvPr/>
        </p:nvGrpSpPr>
        <p:grpSpPr>
          <a:xfrm>
            <a:off x="8223777" y="2217206"/>
            <a:ext cx="3212045" cy="3212045"/>
            <a:chOff x="0" y="0"/>
            <a:chExt cx="6350000" cy="6350000"/>
          </a:xfrm>
        </p:grpSpPr>
        <p:sp>
          <p:nvSpPr>
            <p:cNvPr id="56" name="Freeform 56"/>
            <p:cNvSpPr/>
            <p:nvPr/>
          </p:nvSpPr>
          <p:spPr>
            <a:xfrm>
              <a:off x="-156812" y="-5088"/>
              <a:ext cx="6663624" cy="6360176"/>
            </a:xfrm>
            <a:custGeom>
              <a:avLst/>
              <a:gdLst/>
              <a:ahLst/>
              <a:cxnLst/>
              <a:rect l="l" t="t" r="r" b="b"/>
              <a:pathLst>
                <a:path w="6663624" h="6360176">
                  <a:moveTo>
                    <a:pt x="3331812" y="5088"/>
                  </a:moveTo>
                  <a:lnTo>
                    <a:pt x="3331812" y="5088"/>
                  </a:lnTo>
                  <a:cubicBezTo>
                    <a:pt x="2194111" y="0"/>
                    <a:pt x="1140649" y="604036"/>
                    <a:pt x="570324" y="1588475"/>
                  </a:cubicBezTo>
                  <a:cubicBezTo>
                    <a:pt x="0" y="2572913"/>
                    <a:pt x="0" y="3787263"/>
                    <a:pt x="570324" y="4771701"/>
                  </a:cubicBezTo>
                  <a:cubicBezTo>
                    <a:pt x="1140649" y="5756140"/>
                    <a:pt x="2194111" y="6360176"/>
                    <a:pt x="3331812" y="6355088"/>
                  </a:cubicBezTo>
                  <a:cubicBezTo>
                    <a:pt x="4469513" y="6360176"/>
                    <a:pt x="5522976" y="5756140"/>
                    <a:pt x="6093300" y="4771701"/>
                  </a:cubicBezTo>
                  <a:cubicBezTo>
                    <a:pt x="6663624" y="3787263"/>
                    <a:pt x="6663624" y="2572913"/>
                    <a:pt x="6093300" y="1588475"/>
                  </a:cubicBezTo>
                  <a:cubicBezTo>
                    <a:pt x="5522976" y="604036"/>
                    <a:pt x="4469513" y="0"/>
                    <a:pt x="3331812" y="5088"/>
                  </a:cubicBezTo>
                  <a:close/>
                </a:path>
              </a:pathLst>
            </a:custGeom>
            <a:solidFill>
              <a:srgbClr val="582B72"/>
            </a:solidFill>
          </p:spPr>
        </p:sp>
      </p:grpSp>
      <p:grpSp>
        <p:nvGrpSpPr>
          <p:cNvPr id="57" name="Group 57"/>
          <p:cNvGrpSpPr>
            <a:grpSpLocks noChangeAspect="1"/>
          </p:cNvGrpSpPr>
          <p:nvPr/>
        </p:nvGrpSpPr>
        <p:grpSpPr>
          <a:xfrm>
            <a:off x="8362950" y="2369820"/>
            <a:ext cx="3131922" cy="3131922"/>
            <a:chOff x="0" y="0"/>
            <a:chExt cx="6350000" cy="6350000"/>
          </a:xfrm>
        </p:grpSpPr>
        <p:sp>
          <p:nvSpPr>
            <p:cNvPr id="58" name="Freeform 58"/>
            <p:cNvSpPr/>
            <p:nvPr/>
          </p:nvSpPr>
          <p:spPr>
            <a:xfrm>
              <a:off x="10160" y="10160"/>
              <a:ext cx="6329680" cy="6329680"/>
            </a:xfrm>
            <a:custGeom>
              <a:avLst/>
              <a:gdLst/>
              <a:ahLst/>
              <a:cxnLst/>
              <a:rect l="l" t="t" r="r" b="b"/>
              <a:pathLst>
                <a:path w="6329680" h="6329680">
                  <a:moveTo>
                    <a:pt x="3164840" y="6329680"/>
                  </a:moveTo>
                  <a:cubicBezTo>
                    <a:pt x="2319020" y="6329680"/>
                    <a:pt x="1524000" y="6000750"/>
                    <a:pt x="927100" y="5402580"/>
                  </a:cubicBezTo>
                  <a:cubicBezTo>
                    <a:pt x="328930" y="4804410"/>
                    <a:pt x="0" y="4009390"/>
                    <a:pt x="0" y="3164840"/>
                  </a:cubicBezTo>
                  <a:cubicBezTo>
                    <a:pt x="0" y="2319020"/>
                    <a:pt x="328930" y="1524000"/>
                    <a:pt x="927100" y="927100"/>
                  </a:cubicBezTo>
                  <a:cubicBezTo>
                    <a:pt x="1525270" y="328930"/>
                    <a:pt x="2320290" y="0"/>
                    <a:pt x="3164840" y="0"/>
                  </a:cubicBezTo>
                  <a:cubicBezTo>
                    <a:pt x="4010660" y="0"/>
                    <a:pt x="4805680" y="328930"/>
                    <a:pt x="5402580" y="927100"/>
                  </a:cubicBezTo>
                  <a:cubicBezTo>
                    <a:pt x="6000750" y="1525270"/>
                    <a:pt x="6329680" y="2320290"/>
                    <a:pt x="6329680" y="3164840"/>
                  </a:cubicBezTo>
                  <a:cubicBezTo>
                    <a:pt x="6329680" y="4010660"/>
                    <a:pt x="6000750" y="4805680"/>
                    <a:pt x="5402580" y="5402580"/>
                  </a:cubicBezTo>
                  <a:cubicBezTo>
                    <a:pt x="4805680" y="6000750"/>
                    <a:pt x="4010660" y="6329680"/>
                    <a:pt x="3164840" y="6329680"/>
                  </a:cubicBezTo>
                  <a:close/>
                  <a:moveTo>
                    <a:pt x="3164840" y="254000"/>
                  </a:moveTo>
                  <a:cubicBezTo>
                    <a:pt x="2387600" y="254000"/>
                    <a:pt x="1656080" y="556260"/>
                    <a:pt x="1106170" y="1106170"/>
                  </a:cubicBezTo>
                  <a:cubicBezTo>
                    <a:pt x="556260" y="1656080"/>
                    <a:pt x="254000" y="2387600"/>
                    <a:pt x="254000" y="3164840"/>
                  </a:cubicBezTo>
                  <a:cubicBezTo>
                    <a:pt x="254000" y="3942080"/>
                    <a:pt x="556260" y="4673600"/>
                    <a:pt x="1106170" y="5223510"/>
                  </a:cubicBezTo>
                  <a:cubicBezTo>
                    <a:pt x="1656080" y="5773420"/>
                    <a:pt x="2387600" y="6075680"/>
                    <a:pt x="3164840" y="6075680"/>
                  </a:cubicBezTo>
                  <a:cubicBezTo>
                    <a:pt x="3942080" y="6075680"/>
                    <a:pt x="4673600" y="5773420"/>
                    <a:pt x="5223510" y="5223510"/>
                  </a:cubicBezTo>
                  <a:cubicBezTo>
                    <a:pt x="5773420" y="4673600"/>
                    <a:pt x="6075680" y="3942080"/>
                    <a:pt x="6075680" y="3164840"/>
                  </a:cubicBezTo>
                  <a:cubicBezTo>
                    <a:pt x="6075680" y="2387600"/>
                    <a:pt x="5773420" y="1656080"/>
                    <a:pt x="5223510" y="1106170"/>
                  </a:cubicBezTo>
                  <a:cubicBezTo>
                    <a:pt x="4673600" y="556260"/>
                    <a:pt x="3942080" y="254000"/>
                    <a:pt x="3164840" y="25400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59" name="Group 59"/>
          <p:cNvGrpSpPr>
            <a:grpSpLocks noChangeAspect="1"/>
          </p:cNvGrpSpPr>
          <p:nvPr/>
        </p:nvGrpSpPr>
        <p:grpSpPr>
          <a:xfrm>
            <a:off x="-1395218" y="2711305"/>
            <a:ext cx="2790437" cy="2790437"/>
            <a:chOff x="0" y="0"/>
            <a:chExt cx="6350000" cy="6350000"/>
          </a:xfrm>
        </p:grpSpPr>
        <p:sp>
          <p:nvSpPr>
            <p:cNvPr id="60" name="Freeform 60"/>
            <p:cNvSpPr/>
            <p:nvPr/>
          </p:nvSpPr>
          <p:spPr>
            <a:xfrm>
              <a:off x="10160" y="10160"/>
              <a:ext cx="6329680" cy="6329680"/>
            </a:xfrm>
            <a:custGeom>
              <a:avLst/>
              <a:gdLst/>
              <a:ahLst/>
              <a:cxnLst/>
              <a:rect l="l" t="t" r="r" b="b"/>
              <a:pathLst>
                <a:path w="6329680" h="6329680">
                  <a:moveTo>
                    <a:pt x="3164840" y="6329680"/>
                  </a:moveTo>
                  <a:cubicBezTo>
                    <a:pt x="2319020" y="6329680"/>
                    <a:pt x="1524000" y="6000750"/>
                    <a:pt x="927100" y="5402580"/>
                  </a:cubicBezTo>
                  <a:cubicBezTo>
                    <a:pt x="328930" y="4804410"/>
                    <a:pt x="0" y="4009390"/>
                    <a:pt x="0" y="3164840"/>
                  </a:cubicBezTo>
                  <a:cubicBezTo>
                    <a:pt x="0" y="2319020"/>
                    <a:pt x="328930" y="1524000"/>
                    <a:pt x="927100" y="927100"/>
                  </a:cubicBezTo>
                  <a:cubicBezTo>
                    <a:pt x="1525270" y="328930"/>
                    <a:pt x="2320290" y="0"/>
                    <a:pt x="3164840" y="0"/>
                  </a:cubicBezTo>
                  <a:cubicBezTo>
                    <a:pt x="4010660" y="0"/>
                    <a:pt x="4805680" y="328930"/>
                    <a:pt x="5402580" y="927100"/>
                  </a:cubicBezTo>
                  <a:cubicBezTo>
                    <a:pt x="6000750" y="1525270"/>
                    <a:pt x="6329680" y="2320290"/>
                    <a:pt x="6329680" y="3164840"/>
                  </a:cubicBezTo>
                  <a:cubicBezTo>
                    <a:pt x="6329680" y="4010660"/>
                    <a:pt x="6000750" y="4805680"/>
                    <a:pt x="5402580" y="5402580"/>
                  </a:cubicBezTo>
                  <a:cubicBezTo>
                    <a:pt x="4805680" y="6000750"/>
                    <a:pt x="4010660" y="6329680"/>
                    <a:pt x="3164840" y="6329680"/>
                  </a:cubicBezTo>
                  <a:close/>
                  <a:moveTo>
                    <a:pt x="3164840" y="254000"/>
                  </a:moveTo>
                  <a:cubicBezTo>
                    <a:pt x="2387600" y="254000"/>
                    <a:pt x="1656080" y="556260"/>
                    <a:pt x="1106170" y="1106170"/>
                  </a:cubicBezTo>
                  <a:cubicBezTo>
                    <a:pt x="556260" y="1656080"/>
                    <a:pt x="254000" y="2387600"/>
                    <a:pt x="254000" y="3164840"/>
                  </a:cubicBezTo>
                  <a:cubicBezTo>
                    <a:pt x="254000" y="3942080"/>
                    <a:pt x="556260" y="4673600"/>
                    <a:pt x="1106170" y="5223510"/>
                  </a:cubicBezTo>
                  <a:cubicBezTo>
                    <a:pt x="1656080" y="5773420"/>
                    <a:pt x="2387600" y="6075680"/>
                    <a:pt x="3164840" y="6075680"/>
                  </a:cubicBezTo>
                  <a:cubicBezTo>
                    <a:pt x="3942080" y="6075680"/>
                    <a:pt x="4673600" y="5773420"/>
                    <a:pt x="5223510" y="5223510"/>
                  </a:cubicBezTo>
                  <a:cubicBezTo>
                    <a:pt x="5773420" y="4673600"/>
                    <a:pt x="6075680" y="3942080"/>
                    <a:pt x="6075680" y="3164840"/>
                  </a:cubicBezTo>
                  <a:cubicBezTo>
                    <a:pt x="6075680" y="2387600"/>
                    <a:pt x="5773420" y="1656080"/>
                    <a:pt x="5223510" y="1106170"/>
                  </a:cubicBezTo>
                  <a:cubicBezTo>
                    <a:pt x="4673600" y="556260"/>
                    <a:pt x="3942080" y="254000"/>
                    <a:pt x="3164840" y="25400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61" name="Group 61"/>
          <p:cNvGrpSpPr/>
          <p:nvPr/>
        </p:nvGrpSpPr>
        <p:grpSpPr>
          <a:xfrm>
            <a:off x="0" y="-16337"/>
            <a:ext cx="3230865" cy="1780910"/>
            <a:chOff x="0" y="0"/>
            <a:chExt cx="1100766" cy="606762"/>
          </a:xfrm>
        </p:grpSpPr>
        <p:sp>
          <p:nvSpPr>
            <p:cNvPr id="62" name="Freeform 62"/>
            <p:cNvSpPr/>
            <p:nvPr/>
          </p:nvSpPr>
          <p:spPr>
            <a:xfrm>
              <a:off x="0" y="0"/>
              <a:ext cx="1100766" cy="606762"/>
            </a:xfrm>
            <a:custGeom>
              <a:avLst/>
              <a:gdLst/>
              <a:ahLst/>
              <a:cxnLst/>
              <a:rect l="l" t="t" r="r" b="b"/>
              <a:pathLst>
                <a:path w="1100766" h="606762">
                  <a:moveTo>
                    <a:pt x="0" y="0"/>
                  </a:moveTo>
                  <a:lnTo>
                    <a:pt x="1100766" y="0"/>
                  </a:lnTo>
                  <a:lnTo>
                    <a:pt x="1100766" y="606762"/>
                  </a:lnTo>
                  <a:lnTo>
                    <a:pt x="0" y="606762"/>
                  </a:lnTo>
                  <a:close/>
                </a:path>
              </a:pathLst>
            </a:custGeom>
            <a:solidFill>
              <a:srgbClr val="B160C2"/>
            </a:solidFill>
          </p:spPr>
        </p:sp>
        <p:sp>
          <p:nvSpPr>
            <p:cNvPr id="63" name="TextBox 63"/>
            <p:cNvSpPr txBox="1"/>
            <p:nvPr/>
          </p:nvSpPr>
          <p:spPr>
            <a:xfrm>
              <a:off x="0" y="-28575"/>
              <a:ext cx="1100766" cy="63533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4" name="Freeform 64"/>
          <p:cNvSpPr/>
          <p:nvPr/>
        </p:nvSpPr>
        <p:spPr>
          <a:xfrm>
            <a:off x="3377775" y="283955"/>
            <a:ext cx="1307827" cy="1196662"/>
          </a:xfrm>
          <a:custGeom>
            <a:avLst/>
            <a:gdLst/>
            <a:ahLst/>
            <a:cxnLst/>
            <a:rect l="l" t="t" r="r" b="b"/>
            <a:pathLst>
              <a:path w="1307827" h="1196662">
                <a:moveTo>
                  <a:pt x="0" y="0"/>
                </a:moveTo>
                <a:lnTo>
                  <a:pt x="1307827" y="0"/>
                </a:lnTo>
                <a:lnTo>
                  <a:pt x="1307827" y="1196662"/>
                </a:lnTo>
                <a:lnTo>
                  <a:pt x="0" y="119666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65" name="Freeform 65"/>
          <p:cNvSpPr/>
          <p:nvPr/>
        </p:nvSpPr>
        <p:spPr>
          <a:xfrm>
            <a:off x="1844689" y="3050782"/>
            <a:ext cx="3151334" cy="1769999"/>
          </a:xfrm>
          <a:custGeom>
            <a:avLst/>
            <a:gdLst/>
            <a:ahLst/>
            <a:cxnLst/>
            <a:rect l="l" t="t" r="r" b="b"/>
            <a:pathLst>
              <a:path w="3151334" h="1769999">
                <a:moveTo>
                  <a:pt x="0" y="0"/>
                </a:moveTo>
                <a:lnTo>
                  <a:pt x="3151334" y="0"/>
                </a:lnTo>
                <a:lnTo>
                  <a:pt x="3151334" y="1769999"/>
                </a:lnTo>
                <a:lnTo>
                  <a:pt x="0" y="176999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66" name="Freeform 66"/>
          <p:cNvSpPr/>
          <p:nvPr/>
        </p:nvSpPr>
        <p:spPr>
          <a:xfrm>
            <a:off x="5072443" y="3050782"/>
            <a:ext cx="3151334" cy="1769999"/>
          </a:xfrm>
          <a:custGeom>
            <a:avLst/>
            <a:gdLst/>
            <a:ahLst/>
            <a:cxnLst/>
            <a:rect l="l" t="t" r="r" b="b"/>
            <a:pathLst>
              <a:path w="3151334" h="1769999">
                <a:moveTo>
                  <a:pt x="0" y="0"/>
                </a:moveTo>
                <a:lnTo>
                  <a:pt x="3151334" y="0"/>
                </a:lnTo>
                <a:lnTo>
                  <a:pt x="3151334" y="1769999"/>
                </a:lnTo>
                <a:lnTo>
                  <a:pt x="0" y="176999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67" name="Freeform 67"/>
          <p:cNvSpPr/>
          <p:nvPr/>
        </p:nvSpPr>
        <p:spPr>
          <a:xfrm>
            <a:off x="5072443" y="4992334"/>
            <a:ext cx="3151334" cy="1765966"/>
          </a:xfrm>
          <a:custGeom>
            <a:avLst/>
            <a:gdLst/>
            <a:ahLst/>
            <a:cxnLst/>
            <a:rect l="l" t="t" r="r" b="b"/>
            <a:pathLst>
              <a:path w="3151334" h="1765966">
                <a:moveTo>
                  <a:pt x="0" y="0"/>
                </a:moveTo>
                <a:lnTo>
                  <a:pt x="3151334" y="0"/>
                </a:lnTo>
                <a:lnTo>
                  <a:pt x="3151334" y="1765966"/>
                </a:lnTo>
                <a:lnTo>
                  <a:pt x="0" y="1765966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b="-228"/>
            </a:stretch>
          </a:blipFill>
        </p:spPr>
      </p:sp>
      <p:sp>
        <p:nvSpPr>
          <p:cNvPr id="68" name="Freeform 68"/>
          <p:cNvSpPr/>
          <p:nvPr/>
        </p:nvSpPr>
        <p:spPr>
          <a:xfrm>
            <a:off x="1869368" y="4992334"/>
            <a:ext cx="3119475" cy="1765966"/>
          </a:xfrm>
          <a:custGeom>
            <a:avLst/>
            <a:gdLst/>
            <a:ahLst/>
            <a:cxnLst/>
            <a:rect l="l" t="t" r="r" b="b"/>
            <a:pathLst>
              <a:path w="3119475" h="1765966">
                <a:moveTo>
                  <a:pt x="0" y="0"/>
                </a:moveTo>
                <a:lnTo>
                  <a:pt x="3119475" y="0"/>
                </a:lnTo>
                <a:lnTo>
                  <a:pt x="3119475" y="1765966"/>
                </a:lnTo>
                <a:lnTo>
                  <a:pt x="0" y="1765966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395" r="-395"/>
            </a:stretch>
          </a:blipFill>
        </p:spPr>
      </p:sp>
      <p:sp>
        <p:nvSpPr>
          <p:cNvPr id="69" name="Freeform 69"/>
          <p:cNvSpPr/>
          <p:nvPr/>
        </p:nvSpPr>
        <p:spPr>
          <a:xfrm>
            <a:off x="266177" y="113127"/>
            <a:ext cx="2258083" cy="1538319"/>
          </a:xfrm>
          <a:custGeom>
            <a:avLst/>
            <a:gdLst/>
            <a:ahLst/>
            <a:cxnLst/>
            <a:rect l="l" t="t" r="r" b="b"/>
            <a:pathLst>
              <a:path w="2258083" h="1538319">
                <a:moveTo>
                  <a:pt x="0" y="0"/>
                </a:moveTo>
                <a:lnTo>
                  <a:pt x="2258083" y="0"/>
                </a:lnTo>
                <a:lnTo>
                  <a:pt x="2258083" y="1538319"/>
                </a:lnTo>
                <a:lnTo>
                  <a:pt x="0" y="1538319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70" name="TextBox 70"/>
          <p:cNvSpPr txBox="1"/>
          <p:nvPr/>
        </p:nvSpPr>
        <p:spPr>
          <a:xfrm>
            <a:off x="4872038" y="3532505"/>
            <a:ext cx="9525" cy="2311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60"/>
              </a:lnSpc>
              <a:spcBef>
                <a:spcPct val="0"/>
              </a:spcBef>
            </a:pPr>
            <a:endParaRPr/>
          </a:p>
        </p:txBody>
      </p:sp>
      <p:sp>
        <p:nvSpPr>
          <p:cNvPr id="71" name="TextBox 71"/>
          <p:cNvSpPr txBox="1"/>
          <p:nvPr/>
        </p:nvSpPr>
        <p:spPr>
          <a:xfrm>
            <a:off x="4802365" y="-3587"/>
            <a:ext cx="3007096" cy="8858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05"/>
              </a:lnSpc>
              <a:spcBef>
                <a:spcPct val="0"/>
              </a:spcBef>
            </a:pPr>
            <a:r>
              <a:rPr lang="en-US" sz="5146">
                <a:solidFill>
                  <a:srgbClr val="582B72"/>
                </a:solidFill>
                <a:latin typeface="Frankfurter Highlight"/>
              </a:rPr>
              <a:t>STEP 04: </a:t>
            </a:r>
          </a:p>
        </p:txBody>
      </p:sp>
      <p:sp>
        <p:nvSpPr>
          <p:cNvPr id="72" name="TextBox 72"/>
          <p:cNvSpPr txBox="1"/>
          <p:nvPr/>
        </p:nvSpPr>
        <p:spPr>
          <a:xfrm>
            <a:off x="5132412" y="798817"/>
            <a:ext cx="2542133" cy="5623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80"/>
              </a:lnSpc>
              <a:spcBef>
                <a:spcPct val="0"/>
              </a:spcBef>
            </a:pPr>
            <a:r>
              <a:rPr lang="en-US" sz="2985">
                <a:solidFill>
                  <a:srgbClr val="582B72"/>
                </a:solidFill>
                <a:latin typeface="Futura Bold"/>
              </a:rPr>
              <a:t>Tháng 03.2024</a:t>
            </a:r>
          </a:p>
        </p:txBody>
      </p:sp>
      <p:sp>
        <p:nvSpPr>
          <p:cNvPr id="73" name="TextBox 73"/>
          <p:cNvSpPr txBox="1"/>
          <p:nvPr/>
        </p:nvSpPr>
        <p:spPr>
          <a:xfrm>
            <a:off x="1598583" y="2150531"/>
            <a:ext cx="7316425" cy="610096"/>
          </a:xfrm>
          <a:prstGeom prst="roundRect">
            <a:avLst/>
          </a:prstGeom>
          <a:solidFill>
            <a:schemeClr val="bg1"/>
          </a:solidFill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314"/>
              </a:lnSpc>
              <a:spcBef>
                <a:spcPct val="0"/>
              </a:spcBef>
            </a:pPr>
            <a:r>
              <a:rPr lang="en-US" sz="3082" dirty="0">
                <a:solidFill>
                  <a:srgbClr val="582B72"/>
                </a:solidFill>
                <a:latin typeface="Montserrat Ultra-Bold"/>
              </a:rPr>
              <a:t>KẾT THÚC THỰC TẬP &amp; BÁO CÁO</a:t>
            </a:r>
          </a:p>
        </p:txBody>
      </p:sp>
      <p:sp>
        <p:nvSpPr>
          <p:cNvPr id="74" name="Freeform 74"/>
          <p:cNvSpPr/>
          <p:nvPr/>
        </p:nvSpPr>
        <p:spPr>
          <a:xfrm>
            <a:off x="0" y="6854292"/>
            <a:ext cx="9753600" cy="475063"/>
          </a:xfrm>
          <a:custGeom>
            <a:avLst/>
            <a:gdLst/>
            <a:ahLst/>
            <a:cxnLst/>
            <a:rect l="l" t="t" r="r" b="b"/>
            <a:pathLst>
              <a:path w="9753600" h="475063">
                <a:moveTo>
                  <a:pt x="0" y="0"/>
                </a:moveTo>
                <a:lnTo>
                  <a:pt x="9753600" y="0"/>
                </a:lnTo>
                <a:lnTo>
                  <a:pt x="9753600" y="475063"/>
                </a:lnTo>
                <a:lnTo>
                  <a:pt x="0" y="475063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t="-681186"/>
            </a:stretch>
          </a:blipFill>
        </p:spPr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9753600" cy="7315200"/>
          </a:xfrm>
          <a:custGeom>
            <a:avLst/>
            <a:gdLst/>
            <a:ahLst/>
            <a:cxnLst/>
            <a:rect l="l" t="t" r="r" b="b"/>
            <a:pathLst>
              <a:path w="9753600" h="7315200">
                <a:moveTo>
                  <a:pt x="0" y="0"/>
                </a:moveTo>
                <a:lnTo>
                  <a:pt x="9753600" y="0"/>
                </a:lnTo>
                <a:lnTo>
                  <a:pt x="9753600" y="7315200"/>
                </a:lnTo>
                <a:lnTo>
                  <a:pt x="0" y="73152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r="-50093" b="-33333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0" y="0"/>
            <a:ext cx="9753600" cy="1764572"/>
            <a:chOff x="0" y="0"/>
            <a:chExt cx="3323083" cy="60119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323083" cy="601195"/>
            </a:xfrm>
            <a:custGeom>
              <a:avLst/>
              <a:gdLst/>
              <a:ahLst/>
              <a:cxnLst/>
              <a:rect l="l" t="t" r="r" b="b"/>
              <a:pathLst>
                <a:path w="3323083" h="601195">
                  <a:moveTo>
                    <a:pt x="0" y="0"/>
                  </a:moveTo>
                  <a:lnTo>
                    <a:pt x="3323083" y="0"/>
                  </a:lnTo>
                  <a:lnTo>
                    <a:pt x="3323083" y="601195"/>
                  </a:lnTo>
                  <a:lnTo>
                    <a:pt x="0" y="601195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28575"/>
              <a:ext cx="3323083" cy="62977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6" name="Group 6"/>
          <p:cNvGrpSpPr>
            <a:grpSpLocks noChangeAspect="1"/>
          </p:cNvGrpSpPr>
          <p:nvPr/>
        </p:nvGrpSpPr>
        <p:grpSpPr>
          <a:xfrm>
            <a:off x="-1427464" y="5370611"/>
            <a:ext cx="3141682" cy="2426139"/>
            <a:chOff x="0" y="0"/>
            <a:chExt cx="5712460" cy="4405630"/>
          </a:xfrm>
        </p:grpSpPr>
        <p:sp>
          <p:nvSpPr>
            <p:cNvPr id="7" name="Freeform 7"/>
            <p:cNvSpPr/>
            <p:nvPr/>
          </p:nvSpPr>
          <p:spPr>
            <a:xfrm>
              <a:off x="3080784" y="-214"/>
              <a:ext cx="279872" cy="267127"/>
            </a:xfrm>
            <a:custGeom>
              <a:avLst/>
              <a:gdLst/>
              <a:ahLst/>
              <a:cxnLst/>
              <a:rect l="l" t="t" r="r" b="b"/>
              <a:pathLst>
                <a:path w="279872" h="267127">
                  <a:moveTo>
                    <a:pt x="139936" y="214"/>
                  </a:moveTo>
                  <a:cubicBezTo>
                    <a:pt x="92153" y="0"/>
                    <a:pt x="47907" y="25370"/>
                    <a:pt x="23954" y="66716"/>
                  </a:cubicBezTo>
                  <a:cubicBezTo>
                    <a:pt x="0" y="108063"/>
                    <a:pt x="0" y="159065"/>
                    <a:pt x="23954" y="200412"/>
                  </a:cubicBezTo>
                  <a:cubicBezTo>
                    <a:pt x="47907" y="241758"/>
                    <a:pt x="92153" y="267128"/>
                    <a:pt x="139936" y="266914"/>
                  </a:cubicBezTo>
                  <a:cubicBezTo>
                    <a:pt x="187720" y="267128"/>
                    <a:pt x="231965" y="241758"/>
                    <a:pt x="255919" y="200412"/>
                  </a:cubicBezTo>
                  <a:cubicBezTo>
                    <a:pt x="279872" y="159065"/>
                    <a:pt x="279872" y="108063"/>
                    <a:pt x="255919" y="66716"/>
                  </a:cubicBezTo>
                  <a:cubicBezTo>
                    <a:pt x="231965" y="25370"/>
                    <a:pt x="187720" y="0"/>
                    <a:pt x="139936" y="214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8" name="Freeform 8"/>
            <p:cNvSpPr/>
            <p:nvPr/>
          </p:nvSpPr>
          <p:spPr>
            <a:xfrm>
              <a:off x="3080784" y="836716"/>
              <a:ext cx="279872" cy="267127"/>
            </a:xfrm>
            <a:custGeom>
              <a:avLst/>
              <a:gdLst/>
              <a:ahLst/>
              <a:cxnLst/>
              <a:rect l="l" t="t" r="r" b="b"/>
              <a:pathLst>
                <a:path w="279872" h="267127">
                  <a:moveTo>
                    <a:pt x="139936" y="214"/>
                  </a:moveTo>
                  <a:cubicBezTo>
                    <a:pt x="92153" y="0"/>
                    <a:pt x="47907" y="25370"/>
                    <a:pt x="23954" y="66716"/>
                  </a:cubicBezTo>
                  <a:cubicBezTo>
                    <a:pt x="0" y="108063"/>
                    <a:pt x="0" y="159065"/>
                    <a:pt x="23954" y="200412"/>
                  </a:cubicBezTo>
                  <a:cubicBezTo>
                    <a:pt x="47907" y="241758"/>
                    <a:pt x="92153" y="267128"/>
                    <a:pt x="139936" y="266914"/>
                  </a:cubicBezTo>
                  <a:cubicBezTo>
                    <a:pt x="187720" y="267128"/>
                    <a:pt x="231965" y="241758"/>
                    <a:pt x="255919" y="200412"/>
                  </a:cubicBezTo>
                  <a:cubicBezTo>
                    <a:pt x="279872" y="159065"/>
                    <a:pt x="279872" y="108063"/>
                    <a:pt x="255919" y="66716"/>
                  </a:cubicBezTo>
                  <a:cubicBezTo>
                    <a:pt x="231965" y="25370"/>
                    <a:pt x="187720" y="0"/>
                    <a:pt x="139936" y="214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9" name="Freeform 9"/>
            <p:cNvSpPr/>
            <p:nvPr/>
          </p:nvSpPr>
          <p:spPr>
            <a:xfrm>
              <a:off x="3080784" y="1672376"/>
              <a:ext cx="279872" cy="267127"/>
            </a:xfrm>
            <a:custGeom>
              <a:avLst/>
              <a:gdLst/>
              <a:ahLst/>
              <a:cxnLst/>
              <a:rect l="l" t="t" r="r" b="b"/>
              <a:pathLst>
                <a:path w="279872" h="267127">
                  <a:moveTo>
                    <a:pt x="139936" y="214"/>
                  </a:moveTo>
                  <a:cubicBezTo>
                    <a:pt x="92153" y="0"/>
                    <a:pt x="47907" y="25370"/>
                    <a:pt x="23954" y="66716"/>
                  </a:cubicBezTo>
                  <a:cubicBezTo>
                    <a:pt x="0" y="108063"/>
                    <a:pt x="0" y="159065"/>
                    <a:pt x="23954" y="200412"/>
                  </a:cubicBezTo>
                  <a:cubicBezTo>
                    <a:pt x="47907" y="241758"/>
                    <a:pt x="92153" y="267128"/>
                    <a:pt x="139936" y="266914"/>
                  </a:cubicBezTo>
                  <a:cubicBezTo>
                    <a:pt x="187720" y="267128"/>
                    <a:pt x="231965" y="241758"/>
                    <a:pt x="255919" y="200412"/>
                  </a:cubicBezTo>
                  <a:cubicBezTo>
                    <a:pt x="279872" y="159065"/>
                    <a:pt x="279872" y="108063"/>
                    <a:pt x="255919" y="66716"/>
                  </a:cubicBezTo>
                  <a:cubicBezTo>
                    <a:pt x="231965" y="25370"/>
                    <a:pt x="187720" y="0"/>
                    <a:pt x="139936" y="214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0" name="Freeform 10"/>
            <p:cNvSpPr/>
            <p:nvPr/>
          </p:nvSpPr>
          <p:spPr>
            <a:xfrm>
              <a:off x="3080784" y="2486446"/>
              <a:ext cx="279872" cy="267127"/>
            </a:xfrm>
            <a:custGeom>
              <a:avLst/>
              <a:gdLst/>
              <a:ahLst/>
              <a:cxnLst/>
              <a:rect l="l" t="t" r="r" b="b"/>
              <a:pathLst>
                <a:path w="279872" h="267127">
                  <a:moveTo>
                    <a:pt x="139936" y="214"/>
                  </a:moveTo>
                  <a:cubicBezTo>
                    <a:pt x="92153" y="0"/>
                    <a:pt x="47907" y="25370"/>
                    <a:pt x="23954" y="66716"/>
                  </a:cubicBezTo>
                  <a:cubicBezTo>
                    <a:pt x="0" y="108063"/>
                    <a:pt x="0" y="159065"/>
                    <a:pt x="23954" y="200412"/>
                  </a:cubicBezTo>
                  <a:cubicBezTo>
                    <a:pt x="47907" y="241758"/>
                    <a:pt x="92153" y="267128"/>
                    <a:pt x="139936" y="266914"/>
                  </a:cubicBezTo>
                  <a:cubicBezTo>
                    <a:pt x="187720" y="267128"/>
                    <a:pt x="231965" y="241758"/>
                    <a:pt x="255919" y="200412"/>
                  </a:cubicBezTo>
                  <a:cubicBezTo>
                    <a:pt x="279872" y="159065"/>
                    <a:pt x="279872" y="108063"/>
                    <a:pt x="255919" y="66716"/>
                  </a:cubicBezTo>
                  <a:cubicBezTo>
                    <a:pt x="231965" y="25370"/>
                    <a:pt x="187720" y="0"/>
                    <a:pt x="139936" y="214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1" name="Freeform 11"/>
            <p:cNvSpPr/>
            <p:nvPr/>
          </p:nvSpPr>
          <p:spPr>
            <a:xfrm>
              <a:off x="3080784" y="3323377"/>
              <a:ext cx="279872" cy="267127"/>
            </a:xfrm>
            <a:custGeom>
              <a:avLst/>
              <a:gdLst/>
              <a:ahLst/>
              <a:cxnLst/>
              <a:rect l="l" t="t" r="r" b="b"/>
              <a:pathLst>
                <a:path w="279872" h="267127">
                  <a:moveTo>
                    <a:pt x="139936" y="213"/>
                  </a:moveTo>
                  <a:cubicBezTo>
                    <a:pt x="92153" y="0"/>
                    <a:pt x="47907" y="25369"/>
                    <a:pt x="23954" y="66715"/>
                  </a:cubicBezTo>
                  <a:cubicBezTo>
                    <a:pt x="0" y="108062"/>
                    <a:pt x="0" y="159064"/>
                    <a:pt x="23954" y="200411"/>
                  </a:cubicBezTo>
                  <a:cubicBezTo>
                    <a:pt x="47907" y="241757"/>
                    <a:pt x="92153" y="267127"/>
                    <a:pt x="139936" y="266913"/>
                  </a:cubicBezTo>
                  <a:cubicBezTo>
                    <a:pt x="187720" y="267127"/>
                    <a:pt x="231965" y="241757"/>
                    <a:pt x="255919" y="200411"/>
                  </a:cubicBezTo>
                  <a:cubicBezTo>
                    <a:pt x="279872" y="159064"/>
                    <a:pt x="279872" y="108062"/>
                    <a:pt x="255919" y="66715"/>
                  </a:cubicBezTo>
                  <a:cubicBezTo>
                    <a:pt x="231965" y="25369"/>
                    <a:pt x="187720" y="0"/>
                    <a:pt x="139936" y="213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2" name="Freeform 12"/>
            <p:cNvSpPr/>
            <p:nvPr/>
          </p:nvSpPr>
          <p:spPr>
            <a:xfrm>
              <a:off x="3080784" y="4137446"/>
              <a:ext cx="279872" cy="267127"/>
            </a:xfrm>
            <a:custGeom>
              <a:avLst/>
              <a:gdLst/>
              <a:ahLst/>
              <a:cxnLst/>
              <a:rect l="l" t="t" r="r" b="b"/>
              <a:pathLst>
                <a:path w="279872" h="267127">
                  <a:moveTo>
                    <a:pt x="139936" y="214"/>
                  </a:moveTo>
                  <a:cubicBezTo>
                    <a:pt x="92153" y="0"/>
                    <a:pt x="47907" y="25370"/>
                    <a:pt x="23954" y="66716"/>
                  </a:cubicBezTo>
                  <a:cubicBezTo>
                    <a:pt x="0" y="108063"/>
                    <a:pt x="0" y="159065"/>
                    <a:pt x="23954" y="200412"/>
                  </a:cubicBezTo>
                  <a:cubicBezTo>
                    <a:pt x="47907" y="241758"/>
                    <a:pt x="92153" y="267127"/>
                    <a:pt x="139936" y="266914"/>
                  </a:cubicBezTo>
                  <a:cubicBezTo>
                    <a:pt x="187720" y="267127"/>
                    <a:pt x="231965" y="241758"/>
                    <a:pt x="255919" y="200412"/>
                  </a:cubicBezTo>
                  <a:cubicBezTo>
                    <a:pt x="279872" y="159065"/>
                    <a:pt x="279872" y="108063"/>
                    <a:pt x="255919" y="66716"/>
                  </a:cubicBezTo>
                  <a:cubicBezTo>
                    <a:pt x="231965" y="25370"/>
                    <a:pt x="187720" y="0"/>
                    <a:pt x="139936" y="214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3" name="Freeform 13"/>
            <p:cNvSpPr/>
            <p:nvPr/>
          </p:nvSpPr>
          <p:spPr>
            <a:xfrm>
              <a:off x="3874534" y="-214"/>
              <a:ext cx="279872" cy="267127"/>
            </a:xfrm>
            <a:custGeom>
              <a:avLst/>
              <a:gdLst/>
              <a:ahLst/>
              <a:cxnLst/>
              <a:rect l="l" t="t" r="r" b="b"/>
              <a:pathLst>
                <a:path w="279872" h="267127">
                  <a:moveTo>
                    <a:pt x="139936" y="214"/>
                  </a:moveTo>
                  <a:cubicBezTo>
                    <a:pt x="92153" y="0"/>
                    <a:pt x="47907" y="25370"/>
                    <a:pt x="23954" y="66716"/>
                  </a:cubicBezTo>
                  <a:cubicBezTo>
                    <a:pt x="0" y="108063"/>
                    <a:pt x="0" y="159065"/>
                    <a:pt x="23954" y="200412"/>
                  </a:cubicBezTo>
                  <a:cubicBezTo>
                    <a:pt x="47907" y="241758"/>
                    <a:pt x="92153" y="267128"/>
                    <a:pt x="139936" y="266914"/>
                  </a:cubicBezTo>
                  <a:cubicBezTo>
                    <a:pt x="187720" y="267128"/>
                    <a:pt x="231965" y="241758"/>
                    <a:pt x="255919" y="200412"/>
                  </a:cubicBezTo>
                  <a:cubicBezTo>
                    <a:pt x="279872" y="159065"/>
                    <a:pt x="279872" y="108063"/>
                    <a:pt x="255919" y="66716"/>
                  </a:cubicBezTo>
                  <a:cubicBezTo>
                    <a:pt x="231965" y="25370"/>
                    <a:pt x="187720" y="0"/>
                    <a:pt x="139936" y="214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4" name="Freeform 14"/>
            <p:cNvSpPr/>
            <p:nvPr/>
          </p:nvSpPr>
          <p:spPr>
            <a:xfrm>
              <a:off x="3874534" y="836716"/>
              <a:ext cx="279872" cy="267127"/>
            </a:xfrm>
            <a:custGeom>
              <a:avLst/>
              <a:gdLst/>
              <a:ahLst/>
              <a:cxnLst/>
              <a:rect l="l" t="t" r="r" b="b"/>
              <a:pathLst>
                <a:path w="279872" h="267127">
                  <a:moveTo>
                    <a:pt x="139936" y="214"/>
                  </a:moveTo>
                  <a:cubicBezTo>
                    <a:pt x="92153" y="0"/>
                    <a:pt x="47907" y="25370"/>
                    <a:pt x="23954" y="66716"/>
                  </a:cubicBezTo>
                  <a:cubicBezTo>
                    <a:pt x="0" y="108063"/>
                    <a:pt x="0" y="159065"/>
                    <a:pt x="23954" y="200412"/>
                  </a:cubicBezTo>
                  <a:cubicBezTo>
                    <a:pt x="47907" y="241758"/>
                    <a:pt x="92153" y="267128"/>
                    <a:pt x="139936" y="266914"/>
                  </a:cubicBezTo>
                  <a:cubicBezTo>
                    <a:pt x="187720" y="267128"/>
                    <a:pt x="231965" y="241758"/>
                    <a:pt x="255919" y="200412"/>
                  </a:cubicBezTo>
                  <a:cubicBezTo>
                    <a:pt x="279872" y="159065"/>
                    <a:pt x="279872" y="108063"/>
                    <a:pt x="255919" y="66716"/>
                  </a:cubicBezTo>
                  <a:cubicBezTo>
                    <a:pt x="231965" y="25370"/>
                    <a:pt x="187720" y="0"/>
                    <a:pt x="139936" y="214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5" name="Freeform 15"/>
            <p:cNvSpPr/>
            <p:nvPr/>
          </p:nvSpPr>
          <p:spPr>
            <a:xfrm>
              <a:off x="3874534" y="1672376"/>
              <a:ext cx="279872" cy="267127"/>
            </a:xfrm>
            <a:custGeom>
              <a:avLst/>
              <a:gdLst/>
              <a:ahLst/>
              <a:cxnLst/>
              <a:rect l="l" t="t" r="r" b="b"/>
              <a:pathLst>
                <a:path w="279872" h="267127">
                  <a:moveTo>
                    <a:pt x="139936" y="214"/>
                  </a:moveTo>
                  <a:cubicBezTo>
                    <a:pt x="92153" y="0"/>
                    <a:pt x="47907" y="25370"/>
                    <a:pt x="23954" y="66716"/>
                  </a:cubicBezTo>
                  <a:cubicBezTo>
                    <a:pt x="0" y="108063"/>
                    <a:pt x="0" y="159065"/>
                    <a:pt x="23954" y="200412"/>
                  </a:cubicBezTo>
                  <a:cubicBezTo>
                    <a:pt x="47907" y="241758"/>
                    <a:pt x="92153" y="267128"/>
                    <a:pt x="139936" y="266914"/>
                  </a:cubicBezTo>
                  <a:cubicBezTo>
                    <a:pt x="187720" y="267128"/>
                    <a:pt x="231965" y="241758"/>
                    <a:pt x="255919" y="200412"/>
                  </a:cubicBezTo>
                  <a:cubicBezTo>
                    <a:pt x="279872" y="159065"/>
                    <a:pt x="279872" y="108063"/>
                    <a:pt x="255919" y="66716"/>
                  </a:cubicBezTo>
                  <a:cubicBezTo>
                    <a:pt x="231965" y="25370"/>
                    <a:pt x="187720" y="0"/>
                    <a:pt x="139936" y="214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6" name="Freeform 16"/>
            <p:cNvSpPr/>
            <p:nvPr/>
          </p:nvSpPr>
          <p:spPr>
            <a:xfrm>
              <a:off x="3874534" y="2486446"/>
              <a:ext cx="279872" cy="267127"/>
            </a:xfrm>
            <a:custGeom>
              <a:avLst/>
              <a:gdLst/>
              <a:ahLst/>
              <a:cxnLst/>
              <a:rect l="l" t="t" r="r" b="b"/>
              <a:pathLst>
                <a:path w="279872" h="267127">
                  <a:moveTo>
                    <a:pt x="139936" y="214"/>
                  </a:moveTo>
                  <a:cubicBezTo>
                    <a:pt x="92153" y="0"/>
                    <a:pt x="47907" y="25370"/>
                    <a:pt x="23954" y="66716"/>
                  </a:cubicBezTo>
                  <a:cubicBezTo>
                    <a:pt x="0" y="108063"/>
                    <a:pt x="0" y="159065"/>
                    <a:pt x="23954" y="200412"/>
                  </a:cubicBezTo>
                  <a:cubicBezTo>
                    <a:pt x="47907" y="241758"/>
                    <a:pt x="92153" y="267128"/>
                    <a:pt x="139936" y="266914"/>
                  </a:cubicBezTo>
                  <a:cubicBezTo>
                    <a:pt x="187720" y="267128"/>
                    <a:pt x="231965" y="241758"/>
                    <a:pt x="255919" y="200412"/>
                  </a:cubicBezTo>
                  <a:cubicBezTo>
                    <a:pt x="279872" y="159065"/>
                    <a:pt x="279872" y="108063"/>
                    <a:pt x="255919" y="66716"/>
                  </a:cubicBezTo>
                  <a:cubicBezTo>
                    <a:pt x="231965" y="25370"/>
                    <a:pt x="187720" y="0"/>
                    <a:pt x="139936" y="214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7" name="Freeform 17"/>
            <p:cNvSpPr/>
            <p:nvPr/>
          </p:nvSpPr>
          <p:spPr>
            <a:xfrm>
              <a:off x="3874534" y="3323377"/>
              <a:ext cx="279872" cy="267127"/>
            </a:xfrm>
            <a:custGeom>
              <a:avLst/>
              <a:gdLst/>
              <a:ahLst/>
              <a:cxnLst/>
              <a:rect l="l" t="t" r="r" b="b"/>
              <a:pathLst>
                <a:path w="279872" h="267127">
                  <a:moveTo>
                    <a:pt x="139936" y="213"/>
                  </a:moveTo>
                  <a:cubicBezTo>
                    <a:pt x="92153" y="0"/>
                    <a:pt x="47907" y="25369"/>
                    <a:pt x="23954" y="66715"/>
                  </a:cubicBezTo>
                  <a:cubicBezTo>
                    <a:pt x="0" y="108062"/>
                    <a:pt x="0" y="159064"/>
                    <a:pt x="23954" y="200411"/>
                  </a:cubicBezTo>
                  <a:cubicBezTo>
                    <a:pt x="47907" y="241757"/>
                    <a:pt x="92153" y="267127"/>
                    <a:pt x="139936" y="266913"/>
                  </a:cubicBezTo>
                  <a:cubicBezTo>
                    <a:pt x="187720" y="267127"/>
                    <a:pt x="231965" y="241757"/>
                    <a:pt x="255919" y="200411"/>
                  </a:cubicBezTo>
                  <a:cubicBezTo>
                    <a:pt x="279872" y="159064"/>
                    <a:pt x="279872" y="108062"/>
                    <a:pt x="255919" y="66715"/>
                  </a:cubicBezTo>
                  <a:cubicBezTo>
                    <a:pt x="231965" y="25369"/>
                    <a:pt x="187720" y="0"/>
                    <a:pt x="139936" y="213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8" name="Freeform 18"/>
            <p:cNvSpPr/>
            <p:nvPr/>
          </p:nvSpPr>
          <p:spPr>
            <a:xfrm>
              <a:off x="3874534" y="4137446"/>
              <a:ext cx="279872" cy="267127"/>
            </a:xfrm>
            <a:custGeom>
              <a:avLst/>
              <a:gdLst/>
              <a:ahLst/>
              <a:cxnLst/>
              <a:rect l="l" t="t" r="r" b="b"/>
              <a:pathLst>
                <a:path w="279872" h="267127">
                  <a:moveTo>
                    <a:pt x="139936" y="214"/>
                  </a:moveTo>
                  <a:cubicBezTo>
                    <a:pt x="92153" y="0"/>
                    <a:pt x="47907" y="25370"/>
                    <a:pt x="23954" y="66716"/>
                  </a:cubicBezTo>
                  <a:cubicBezTo>
                    <a:pt x="0" y="108063"/>
                    <a:pt x="0" y="159065"/>
                    <a:pt x="23954" y="200412"/>
                  </a:cubicBezTo>
                  <a:cubicBezTo>
                    <a:pt x="47907" y="241758"/>
                    <a:pt x="92153" y="267127"/>
                    <a:pt x="139936" y="266914"/>
                  </a:cubicBezTo>
                  <a:cubicBezTo>
                    <a:pt x="187720" y="267127"/>
                    <a:pt x="231965" y="241758"/>
                    <a:pt x="255919" y="200412"/>
                  </a:cubicBezTo>
                  <a:cubicBezTo>
                    <a:pt x="279872" y="159065"/>
                    <a:pt x="279872" y="108063"/>
                    <a:pt x="255919" y="66716"/>
                  </a:cubicBezTo>
                  <a:cubicBezTo>
                    <a:pt x="231965" y="25370"/>
                    <a:pt x="187720" y="0"/>
                    <a:pt x="139936" y="214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9" name="Freeform 19"/>
            <p:cNvSpPr/>
            <p:nvPr/>
          </p:nvSpPr>
          <p:spPr>
            <a:xfrm>
              <a:off x="4645424" y="-214"/>
              <a:ext cx="279872" cy="267127"/>
            </a:xfrm>
            <a:custGeom>
              <a:avLst/>
              <a:gdLst/>
              <a:ahLst/>
              <a:cxnLst/>
              <a:rect l="l" t="t" r="r" b="b"/>
              <a:pathLst>
                <a:path w="279872" h="267127">
                  <a:moveTo>
                    <a:pt x="139936" y="214"/>
                  </a:moveTo>
                  <a:cubicBezTo>
                    <a:pt x="92152" y="0"/>
                    <a:pt x="47907" y="25370"/>
                    <a:pt x="23953" y="66716"/>
                  </a:cubicBezTo>
                  <a:cubicBezTo>
                    <a:pt x="0" y="108063"/>
                    <a:pt x="0" y="159065"/>
                    <a:pt x="23953" y="200412"/>
                  </a:cubicBezTo>
                  <a:cubicBezTo>
                    <a:pt x="47907" y="241758"/>
                    <a:pt x="92152" y="267128"/>
                    <a:pt x="139936" y="266914"/>
                  </a:cubicBezTo>
                  <a:cubicBezTo>
                    <a:pt x="187719" y="267128"/>
                    <a:pt x="231965" y="241758"/>
                    <a:pt x="255918" y="200412"/>
                  </a:cubicBezTo>
                  <a:cubicBezTo>
                    <a:pt x="279872" y="159065"/>
                    <a:pt x="279872" y="108063"/>
                    <a:pt x="255918" y="66716"/>
                  </a:cubicBezTo>
                  <a:cubicBezTo>
                    <a:pt x="231965" y="25370"/>
                    <a:pt x="187719" y="0"/>
                    <a:pt x="139936" y="214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20" name="Freeform 20"/>
            <p:cNvSpPr/>
            <p:nvPr/>
          </p:nvSpPr>
          <p:spPr>
            <a:xfrm>
              <a:off x="4645424" y="836716"/>
              <a:ext cx="279872" cy="267127"/>
            </a:xfrm>
            <a:custGeom>
              <a:avLst/>
              <a:gdLst/>
              <a:ahLst/>
              <a:cxnLst/>
              <a:rect l="l" t="t" r="r" b="b"/>
              <a:pathLst>
                <a:path w="279872" h="267127">
                  <a:moveTo>
                    <a:pt x="139936" y="214"/>
                  </a:moveTo>
                  <a:cubicBezTo>
                    <a:pt x="92152" y="0"/>
                    <a:pt x="47907" y="25370"/>
                    <a:pt x="23953" y="66716"/>
                  </a:cubicBezTo>
                  <a:cubicBezTo>
                    <a:pt x="0" y="108063"/>
                    <a:pt x="0" y="159065"/>
                    <a:pt x="23953" y="200412"/>
                  </a:cubicBezTo>
                  <a:cubicBezTo>
                    <a:pt x="47907" y="241758"/>
                    <a:pt x="92152" y="267128"/>
                    <a:pt x="139936" y="266914"/>
                  </a:cubicBezTo>
                  <a:cubicBezTo>
                    <a:pt x="187719" y="267128"/>
                    <a:pt x="231965" y="241758"/>
                    <a:pt x="255918" y="200412"/>
                  </a:cubicBezTo>
                  <a:cubicBezTo>
                    <a:pt x="279872" y="159065"/>
                    <a:pt x="279872" y="108063"/>
                    <a:pt x="255918" y="66716"/>
                  </a:cubicBezTo>
                  <a:cubicBezTo>
                    <a:pt x="231965" y="25370"/>
                    <a:pt x="187719" y="0"/>
                    <a:pt x="139936" y="214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21" name="Freeform 21"/>
            <p:cNvSpPr/>
            <p:nvPr/>
          </p:nvSpPr>
          <p:spPr>
            <a:xfrm>
              <a:off x="4645424" y="1672376"/>
              <a:ext cx="279872" cy="267127"/>
            </a:xfrm>
            <a:custGeom>
              <a:avLst/>
              <a:gdLst/>
              <a:ahLst/>
              <a:cxnLst/>
              <a:rect l="l" t="t" r="r" b="b"/>
              <a:pathLst>
                <a:path w="279872" h="267127">
                  <a:moveTo>
                    <a:pt x="139936" y="214"/>
                  </a:moveTo>
                  <a:cubicBezTo>
                    <a:pt x="92152" y="0"/>
                    <a:pt x="47907" y="25370"/>
                    <a:pt x="23953" y="66716"/>
                  </a:cubicBezTo>
                  <a:cubicBezTo>
                    <a:pt x="0" y="108063"/>
                    <a:pt x="0" y="159065"/>
                    <a:pt x="23953" y="200412"/>
                  </a:cubicBezTo>
                  <a:cubicBezTo>
                    <a:pt x="47907" y="241758"/>
                    <a:pt x="92152" y="267128"/>
                    <a:pt x="139936" y="266914"/>
                  </a:cubicBezTo>
                  <a:cubicBezTo>
                    <a:pt x="187719" y="267128"/>
                    <a:pt x="231965" y="241758"/>
                    <a:pt x="255918" y="200412"/>
                  </a:cubicBezTo>
                  <a:cubicBezTo>
                    <a:pt x="279872" y="159065"/>
                    <a:pt x="279872" y="108063"/>
                    <a:pt x="255918" y="66716"/>
                  </a:cubicBezTo>
                  <a:cubicBezTo>
                    <a:pt x="231965" y="25370"/>
                    <a:pt x="187719" y="0"/>
                    <a:pt x="139936" y="214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22" name="Freeform 22"/>
            <p:cNvSpPr/>
            <p:nvPr/>
          </p:nvSpPr>
          <p:spPr>
            <a:xfrm>
              <a:off x="4645424" y="2486446"/>
              <a:ext cx="279872" cy="267127"/>
            </a:xfrm>
            <a:custGeom>
              <a:avLst/>
              <a:gdLst/>
              <a:ahLst/>
              <a:cxnLst/>
              <a:rect l="l" t="t" r="r" b="b"/>
              <a:pathLst>
                <a:path w="279872" h="267127">
                  <a:moveTo>
                    <a:pt x="139936" y="214"/>
                  </a:moveTo>
                  <a:cubicBezTo>
                    <a:pt x="92152" y="0"/>
                    <a:pt x="47907" y="25370"/>
                    <a:pt x="23953" y="66716"/>
                  </a:cubicBezTo>
                  <a:cubicBezTo>
                    <a:pt x="0" y="108063"/>
                    <a:pt x="0" y="159065"/>
                    <a:pt x="23953" y="200412"/>
                  </a:cubicBezTo>
                  <a:cubicBezTo>
                    <a:pt x="47907" y="241758"/>
                    <a:pt x="92152" y="267128"/>
                    <a:pt x="139936" y="266914"/>
                  </a:cubicBezTo>
                  <a:cubicBezTo>
                    <a:pt x="187719" y="267128"/>
                    <a:pt x="231965" y="241758"/>
                    <a:pt x="255918" y="200412"/>
                  </a:cubicBezTo>
                  <a:cubicBezTo>
                    <a:pt x="279872" y="159065"/>
                    <a:pt x="279872" y="108063"/>
                    <a:pt x="255918" y="66716"/>
                  </a:cubicBezTo>
                  <a:cubicBezTo>
                    <a:pt x="231965" y="25370"/>
                    <a:pt x="187719" y="0"/>
                    <a:pt x="139936" y="214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23" name="Freeform 23"/>
            <p:cNvSpPr/>
            <p:nvPr/>
          </p:nvSpPr>
          <p:spPr>
            <a:xfrm>
              <a:off x="4645424" y="3323377"/>
              <a:ext cx="279872" cy="267127"/>
            </a:xfrm>
            <a:custGeom>
              <a:avLst/>
              <a:gdLst/>
              <a:ahLst/>
              <a:cxnLst/>
              <a:rect l="l" t="t" r="r" b="b"/>
              <a:pathLst>
                <a:path w="279872" h="267127">
                  <a:moveTo>
                    <a:pt x="139936" y="213"/>
                  </a:moveTo>
                  <a:cubicBezTo>
                    <a:pt x="92152" y="0"/>
                    <a:pt x="47907" y="25369"/>
                    <a:pt x="23953" y="66715"/>
                  </a:cubicBezTo>
                  <a:cubicBezTo>
                    <a:pt x="0" y="108062"/>
                    <a:pt x="0" y="159064"/>
                    <a:pt x="23953" y="200411"/>
                  </a:cubicBezTo>
                  <a:cubicBezTo>
                    <a:pt x="47907" y="241757"/>
                    <a:pt x="92152" y="267127"/>
                    <a:pt x="139936" y="266913"/>
                  </a:cubicBezTo>
                  <a:cubicBezTo>
                    <a:pt x="187719" y="267127"/>
                    <a:pt x="231965" y="241757"/>
                    <a:pt x="255918" y="200411"/>
                  </a:cubicBezTo>
                  <a:cubicBezTo>
                    <a:pt x="279872" y="159064"/>
                    <a:pt x="279872" y="108062"/>
                    <a:pt x="255918" y="66715"/>
                  </a:cubicBezTo>
                  <a:cubicBezTo>
                    <a:pt x="231965" y="25369"/>
                    <a:pt x="187719" y="0"/>
                    <a:pt x="139936" y="213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24" name="Freeform 24"/>
            <p:cNvSpPr/>
            <p:nvPr/>
          </p:nvSpPr>
          <p:spPr>
            <a:xfrm>
              <a:off x="4645424" y="4137446"/>
              <a:ext cx="279872" cy="267127"/>
            </a:xfrm>
            <a:custGeom>
              <a:avLst/>
              <a:gdLst/>
              <a:ahLst/>
              <a:cxnLst/>
              <a:rect l="l" t="t" r="r" b="b"/>
              <a:pathLst>
                <a:path w="279872" h="267127">
                  <a:moveTo>
                    <a:pt x="139936" y="214"/>
                  </a:moveTo>
                  <a:cubicBezTo>
                    <a:pt x="92152" y="0"/>
                    <a:pt x="47907" y="25370"/>
                    <a:pt x="23953" y="66716"/>
                  </a:cubicBezTo>
                  <a:cubicBezTo>
                    <a:pt x="0" y="108063"/>
                    <a:pt x="0" y="159065"/>
                    <a:pt x="23953" y="200412"/>
                  </a:cubicBezTo>
                  <a:cubicBezTo>
                    <a:pt x="47907" y="241758"/>
                    <a:pt x="92152" y="267127"/>
                    <a:pt x="139936" y="266914"/>
                  </a:cubicBezTo>
                  <a:cubicBezTo>
                    <a:pt x="187719" y="267127"/>
                    <a:pt x="231965" y="241758"/>
                    <a:pt x="255918" y="200412"/>
                  </a:cubicBezTo>
                  <a:cubicBezTo>
                    <a:pt x="279872" y="159065"/>
                    <a:pt x="279872" y="108063"/>
                    <a:pt x="255918" y="66716"/>
                  </a:cubicBezTo>
                  <a:cubicBezTo>
                    <a:pt x="231965" y="25370"/>
                    <a:pt x="187719" y="0"/>
                    <a:pt x="139936" y="214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25" name="Freeform 25"/>
            <p:cNvSpPr/>
            <p:nvPr/>
          </p:nvSpPr>
          <p:spPr>
            <a:xfrm>
              <a:off x="5439174" y="-214"/>
              <a:ext cx="279872" cy="267127"/>
            </a:xfrm>
            <a:custGeom>
              <a:avLst/>
              <a:gdLst/>
              <a:ahLst/>
              <a:cxnLst/>
              <a:rect l="l" t="t" r="r" b="b"/>
              <a:pathLst>
                <a:path w="279872" h="267127">
                  <a:moveTo>
                    <a:pt x="139936" y="214"/>
                  </a:moveTo>
                  <a:cubicBezTo>
                    <a:pt x="92152" y="0"/>
                    <a:pt x="47907" y="25370"/>
                    <a:pt x="23953" y="66716"/>
                  </a:cubicBezTo>
                  <a:cubicBezTo>
                    <a:pt x="0" y="108063"/>
                    <a:pt x="0" y="159065"/>
                    <a:pt x="23953" y="200412"/>
                  </a:cubicBezTo>
                  <a:cubicBezTo>
                    <a:pt x="47907" y="241758"/>
                    <a:pt x="92152" y="267128"/>
                    <a:pt x="139936" y="266914"/>
                  </a:cubicBezTo>
                  <a:cubicBezTo>
                    <a:pt x="187719" y="267128"/>
                    <a:pt x="231965" y="241758"/>
                    <a:pt x="255918" y="200412"/>
                  </a:cubicBezTo>
                  <a:cubicBezTo>
                    <a:pt x="279872" y="159065"/>
                    <a:pt x="279872" y="108063"/>
                    <a:pt x="255918" y="66716"/>
                  </a:cubicBezTo>
                  <a:cubicBezTo>
                    <a:pt x="231965" y="25370"/>
                    <a:pt x="187719" y="0"/>
                    <a:pt x="139936" y="214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26" name="Freeform 26"/>
            <p:cNvSpPr/>
            <p:nvPr/>
          </p:nvSpPr>
          <p:spPr>
            <a:xfrm>
              <a:off x="5439174" y="836716"/>
              <a:ext cx="279872" cy="267127"/>
            </a:xfrm>
            <a:custGeom>
              <a:avLst/>
              <a:gdLst/>
              <a:ahLst/>
              <a:cxnLst/>
              <a:rect l="l" t="t" r="r" b="b"/>
              <a:pathLst>
                <a:path w="279872" h="267127">
                  <a:moveTo>
                    <a:pt x="139936" y="214"/>
                  </a:moveTo>
                  <a:cubicBezTo>
                    <a:pt x="92152" y="0"/>
                    <a:pt x="47907" y="25370"/>
                    <a:pt x="23953" y="66716"/>
                  </a:cubicBezTo>
                  <a:cubicBezTo>
                    <a:pt x="0" y="108063"/>
                    <a:pt x="0" y="159065"/>
                    <a:pt x="23953" y="200412"/>
                  </a:cubicBezTo>
                  <a:cubicBezTo>
                    <a:pt x="47907" y="241758"/>
                    <a:pt x="92152" y="267128"/>
                    <a:pt x="139936" y="266914"/>
                  </a:cubicBezTo>
                  <a:cubicBezTo>
                    <a:pt x="187719" y="267128"/>
                    <a:pt x="231965" y="241758"/>
                    <a:pt x="255918" y="200412"/>
                  </a:cubicBezTo>
                  <a:cubicBezTo>
                    <a:pt x="279872" y="159065"/>
                    <a:pt x="279872" y="108063"/>
                    <a:pt x="255918" y="66716"/>
                  </a:cubicBezTo>
                  <a:cubicBezTo>
                    <a:pt x="231965" y="25370"/>
                    <a:pt x="187719" y="0"/>
                    <a:pt x="139936" y="214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27" name="Freeform 27"/>
            <p:cNvSpPr/>
            <p:nvPr/>
          </p:nvSpPr>
          <p:spPr>
            <a:xfrm>
              <a:off x="5439174" y="1672376"/>
              <a:ext cx="279872" cy="267127"/>
            </a:xfrm>
            <a:custGeom>
              <a:avLst/>
              <a:gdLst/>
              <a:ahLst/>
              <a:cxnLst/>
              <a:rect l="l" t="t" r="r" b="b"/>
              <a:pathLst>
                <a:path w="279872" h="267127">
                  <a:moveTo>
                    <a:pt x="139936" y="214"/>
                  </a:moveTo>
                  <a:cubicBezTo>
                    <a:pt x="92152" y="0"/>
                    <a:pt x="47907" y="25370"/>
                    <a:pt x="23953" y="66716"/>
                  </a:cubicBezTo>
                  <a:cubicBezTo>
                    <a:pt x="0" y="108063"/>
                    <a:pt x="0" y="159065"/>
                    <a:pt x="23953" y="200412"/>
                  </a:cubicBezTo>
                  <a:cubicBezTo>
                    <a:pt x="47907" y="241758"/>
                    <a:pt x="92152" y="267128"/>
                    <a:pt x="139936" y="266914"/>
                  </a:cubicBezTo>
                  <a:cubicBezTo>
                    <a:pt x="187719" y="267128"/>
                    <a:pt x="231965" y="241758"/>
                    <a:pt x="255918" y="200412"/>
                  </a:cubicBezTo>
                  <a:cubicBezTo>
                    <a:pt x="279872" y="159065"/>
                    <a:pt x="279872" y="108063"/>
                    <a:pt x="255918" y="66716"/>
                  </a:cubicBezTo>
                  <a:cubicBezTo>
                    <a:pt x="231965" y="25370"/>
                    <a:pt x="187719" y="0"/>
                    <a:pt x="139936" y="214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28" name="Freeform 28"/>
            <p:cNvSpPr/>
            <p:nvPr/>
          </p:nvSpPr>
          <p:spPr>
            <a:xfrm>
              <a:off x="5439174" y="2486446"/>
              <a:ext cx="279872" cy="267127"/>
            </a:xfrm>
            <a:custGeom>
              <a:avLst/>
              <a:gdLst/>
              <a:ahLst/>
              <a:cxnLst/>
              <a:rect l="l" t="t" r="r" b="b"/>
              <a:pathLst>
                <a:path w="279872" h="267127">
                  <a:moveTo>
                    <a:pt x="139936" y="214"/>
                  </a:moveTo>
                  <a:cubicBezTo>
                    <a:pt x="92152" y="0"/>
                    <a:pt x="47907" y="25370"/>
                    <a:pt x="23953" y="66716"/>
                  </a:cubicBezTo>
                  <a:cubicBezTo>
                    <a:pt x="0" y="108063"/>
                    <a:pt x="0" y="159065"/>
                    <a:pt x="23953" y="200412"/>
                  </a:cubicBezTo>
                  <a:cubicBezTo>
                    <a:pt x="47907" y="241758"/>
                    <a:pt x="92152" y="267128"/>
                    <a:pt x="139936" y="266914"/>
                  </a:cubicBezTo>
                  <a:cubicBezTo>
                    <a:pt x="187719" y="267128"/>
                    <a:pt x="231965" y="241758"/>
                    <a:pt x="255918" y="200412"/>
                  </a:cubicBezTo>
                  <a:cubicBezTo>
                    <a:pt x="279872" y="159065"/>
                    <a:pt x="279872" y="108063"/>
                    <a:pt x="255918" y="66716"/>
                  </a:cubicBezTo>
                  <a:cubicBezTo>
                    <a:pt x="231965" y="25370"/>
                    <a:pt x="187719" y="0"/>
                    <a:pt x="139936" y="214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29" name="Freeform 29"/>
            <p:cNvSpPr/>
            <p:nvPr/>
          </p:nvSpPr>
          <p:spPr>
            <a:xfrm>
              <a:off x="5439174" y="3323377"/>
              <a:ext cx="279872" cy="267127"/>
            </a:xfrm>
            <a:custGeom>
              <a:avLst/>
              <a:gdLst/>
              <a:ahLst/>
              <a:cxnLst/>
              <a:rect l="l" t="t" r="r" b="b"/>
              <a:pathLst>
                <a:path w="279872" h="267127">
                  <a:moveTo>
                    <a:pt x="139936" y="213"/>
                  </a:moveTo>
                  <a:cubicBezTo>
                    <a:pt x="92152" y="0"/>
                    <a:pt x="47907" y="25369"/>
                    <a:pt x="23953" y="66715"/>
                  </a:cubicBezTo>
                  <a:cubicBezTo>
                    <a:pt x="0" y="108062"/>
                    <a:pt x="0" y="159064"/>
                    <a:pt x="23953" y="200411"/>
                  </a:cubicBezTo>
                  <a:cubicBezTo>
                    <a:pt x="47907" y="241757"/>
                    <a:pt x="92152" y="267127"/>
                    <a:pt x="139936" y="266913"/>
                  </a:cubicBezTo>
                  <a:cubicBezTo>
                    <a:pt x="187719" y="267127"/>
                    <a:pt x="231965" y="241757"/>
                    <a:pt x="255918" y="200411"/>
                  </a:cubicBezTo>
                  <a:cubicBezTo>
                    <a:pt x="279872" y="159064"/>
                    <a:pt x="279872" y="108062"/>
                    <a:pt x="255918" y="66715"/>
                  </a:cubicBezTo>
                  <a:cubicBezTo>
                    <a:pt x="231965" y="25369"/>
                    <a:pt x="187719" y="0"/>
                    <a:pt x="139936" y="213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30" name="Freeform 30"/>
            <p:cNvSpPr/>
            <p:nvPr/>
          </p:nvSpPr>
          <p:spPr>
            <a:xfrm>
              <a:off x="5439174" y="4137446"/>
              <a:ext cx="279872" cy="267127"/>
            </a:xfrm>
            <a:custGeom>
              <a:avLst/>
              <a:gdLst/>
              <a:ahLst/>
              <a:cxnLst/>
              <a:rect l="l" t="t" r="r" b="b"/>
              <a:pathLst>
                <a:path w="279872" h="267127">
                  <a:moveTo>
                    <a:pt x="139936" y="214"/>
                  </a:moveTo>
                  <a:cubicBezTo>
                    <a:pt x="92152" y="0"/>
                    <a:pt x="47907" y="25370"/>
                    <a:pt x="23953" y="66716"/>
                  </a:cubicBezTo>
                  <a:cubicBezTo>
                    <a:pt x="0" y="108063"/>
                    <a:pt x="0" y="159065"/>
                    <a:pt x="23953" y="200412"/>
                  </a:cubicBezTo>
                  <a:cubicBezTo>
                    <a:pt x="47907" y="241758"/>
                    <a:pt x="92152" y="267127"/>
                    <a:pt x="139936" y="266914"/>
                  </a:cubicBezTo>
                  <a:cubicBezTo>
                    <a:pt x="187719" y="267127"/>
                    <a:pt x="231965" y="241758"/>
                    <a:pt x="255918" y="200412"/>
                  </a:cubicBezTo>
                  <a:cubicBezTo>
                    <a:pt x="279872" y="159065"/>
                    <a:pt x="279872" y="108063"/>
                    <a:pt x="255918" y="66716"/>
                  </a:cubicBezTo>
                  <a:cubicBezTo>
                    <a:pt x="231965" y="25370"/>
                    <a:pt x="187719" y="0"/>
                    <a:pt x="139936" y="214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31" name="Freeform 31"/>
            <p:cNvSpPr/>
            <p:nvPr/>
          </p:nvSpPr>
          <p:spPr>
            <a:xfrm>
              <a:off x="-6649" y="-1486"/>
              <a:ext cx="282538" cy="269671"/>
            </a:xfrm>
            <a:custGeom>
              <a:avLst/>
              <a:gdLst/>
              <a:ahLst/>
              <a:cxnLst/>
              <a:rect l="l" t="t" r="r" b="b"/>
              <a:pathLst>
                <a:path w="282538" h="269671">
                  <a:moveTo>
                    <a:pt x="141269" y="216"/>
                  </a:moveTo>
                  <a:cubicBezTo>
                    <a:pt x="93030" y="0"/>
                    <a:pt x="48364" y="25611"/>
                    <a:pt x="24182" y="67352"/>
                  </a:cubicBezTo>
                  <a:cubicBezTo>
                    <a:pt x="0" y="109092"/>
                    <a:pt x="0" y="160580"/>
                    <a:pt x="24182" y="202320"/>
                  </a:cubicBezTo>
                  <a:cubicBezTo>
                    <a:pt x="48364" y="244061"/>
                    <a:pt x="93030" y="269672"/>
                    <a:pt x="141269" y="269456"/>
                  </a:cubicBezTo>
                  <a:cubicBezTo>
                    <a:pt x="189508" y="269672"/>
                    <a:pt x="234174" y="244061"/>
                    <a:pt x="258356" y="202320"/>
                  </a:cubicBezTo>
                  <a:cubicBezTo>
                    <a:pt x="282538" y="160580"/>
                    <a:pt x="282538" y="109092"/>
                    <a:pt x="258356" y="67352"/>
                  </a:cubicBezTo>
                  <a:cubicBezTo>
                    <a:pt x="234174" y="25611"/>
                    <a:pt x="189508" y="0"/>
                    <a:pt x="141269" y="216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32" name="Freeform 32"/>
            <p:cNvSpPr/>
            <p:nvPr/>
          </p:nvSpPr>
          <p:spPr>
            <a:xfrm>
              <a:off x="-6649" y="835444"/>
              <a:ext cx="282538" cy="269671"/>
            </a:xfrm>
            <a:custGeom>
              <a:avLst/>
              <a:gdLst/>
              <a:ahLst/>
              <a:cxnLst/>
              <a:rect l="l" t="t" r="r" b="b"/>
              <a:pathLst>
                <a:path w="282538" h="269671">
                  <a:moveTo>
                    <a:pt x="141269" y="216"/>
                  </a:moveTo>
                  <a:cubicBezTo>
                    <a:pt x="93031" y="0"/>
                    <a:pt x="48364" y="25611"/>
                    <a:pt x="24182" y="67352"/>
                  </a:cubicBezTo>
                  <a:cubicBezTo>
                    <a:pt x="0" y="109092"/>
                    <a:pt x="0" y="160580"/>
                    <a:pt x="24182" y="202320"/>
                  </a:cubicBezTo>
                  <a:cubicBezTo>
                    <a:pt x="48364" y="244061"/>
                    <a:pt x="93031" y="269672"/>
                    <a:pt x="141269" y="269456"/>
                  </a:cubicBezTo>
                  <a:cubicBezTo>
                    <a:pt x="189508" y="269672"/>
                    <a:pt x="234174" y="244061"/>
                    <a:pt x="258356" y="202320"/>
                  </a:cubicBezTo>
                  <a:cubicBezTo>
                    <a:pt x="282538" y="160580"/>
                    <a:pt x="282538" y="109092"/>
                    <a:pt x="258356" y="67352"/>
                  </a:cubicBezTo>
                  <a:cubicBezTo>
                    <a:pt x="234174" y="25611"/>
                    <a:pt x="189508" y="0"/>
                    <a:pt x="141269" y="216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33" name="Freeform 33"/>
            <p:cNvSpPr/>
            <p:nvPr/>
          </p:nvSpPr>
          <p:spPr>
            <a:xfrm>
              <a:off x="-6649" y="1671104"/>
              <a:ext cx="282538" cy="269671"/>
            </a:xfrm>
            <a:custGeom>
              <a:avLst/>
              <a:gdLst/>
              <a:ahLst/>
              <a:cxnLst/>
              <a:rect l="l" t="t" r="r" b="b"/>
              <a:pathLst>
                <a:path w="282538" h="269671">
                  <a:moveTo>
                    <a:pt x="141269" y="216"/>
                  </a:moveTo>
                  <a:cubicBezTo>
                    <a:pt x="93031" y="0"/>
                    <a:pt x="48364" y="25611"/>
                    <a:pt x="24182" y="67352"/>
                  </a:cubicBezTo>
                  <a:cubicBezTo>
                    <a:pt x="0" y="109092"/>
                    <a:pt x="0" y="160580"/>
                    <a:pt x="24182" y="202320"/>
                  </a:cubicBezTo>
                  <a:cubicBezTo>
                    <a:pt x="48364" y="244061"/>
                    <a:pt x="93031" y="269672"/>
                    <a:pt x="141269" y="269456"/>
                  </a:cubicBezTo>
                  <a:cubicBezTo>
                    <a:pt x="189508" y="269672"/>
                    <a:pt x="234174" y="244061"/>
                    <a:pt x="258356" y="202320"/>
                  </a:cubicBezTo>
                  <a:cubicBezTo>
                    <a:pt x="282538" y="160580"/>
                    <a:pt x="282538" y="109092"/>
                    <a:pt x="258356" y="67352"/>
                  </a:cubicBezTo>
                  <a:cubicBezTo>
                    <a:pt x="234174" y="25611"/>
                    <a:pt x="189508" y="0"/>
                    <a:pt x="141269" y="216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34" name="Freeform 34"/>
            <p:cNvSpPr/>
            <p:nvPr/>
          </p:nvSpPr>
          <p:spPr>
            <a:xfrm>
              <a:off x="-6649" y="2485174"/>
              <a:ext cx="282538" cy="269671"/>
            </a:xfrm>
            <a:custGeom>
              <a:avLst/>
              <a:gdLst/>
              <a:ahLst/>
              <a:cxnLst/>
              <a:rect l="l" t="t" r="r" b="b"/>
              <a:pathLst>
                <a:path w="282538" h="269671">
                  <a:moveTo>
                    <a:pt x="141269" y="216"/>
                  </a:moveTo>
                  <a:cubicBezTo>
                    <a:pt x="93031" y="0"/>
                    <a:pt x="48364" y="25611"/>
                    <a:pt x="24182" y="67352"/>
                  </a:cubicBezTo>
                  <a:cubicBezTo>
                    <a:pt x="0" y="109092"/>
                    <a:pt x="0" y="160580"/>
                    <a:pt x="24182" y="202320"/>
                  </a:cubicBezTo>
                  <a:cubicBezTo>
                    <a:pt x="48364" y="244061"/>
                    <a:pt x="93031" y="269672"/>
                    <a:pt x="141269" y="269456"/>
                  </a:cubicBezTo>
                  <a:cubicBezTo>
                    <a:pt x="189508" y="269672"/>
                    <a:pt x="234174" y="244061"/>
                    <a:pt x="258356" y="202320"/>
                  </a:cubicBezTo>
                  <a:cubicBezTo>
                    <a:pt x="282538" y="160580"/>
                    <a:pt x="282538" y="109092"/>
                    <a:pt x="258356" y="67352"/>
                  </a:cubicBezTo>
                  <a:cubicBezTo>
                    <a:pt x="234174" y="25611"/>
                    <a:pt x="189508" y="0"/>
                    <a:pt x="141269" y="216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35" name="Freeform 35"/>
            <p:cNvSpPr/>
            <p:nvPr/>
          </p:nvSpPr>
          <p:spPr>
            <a:xfrm>
              <a:off x="-5316" y="3323377"/>
              <a:ext cx="279872" cy="267127"/>
            </a:xfrm>
            <a:custGeom>
              <a:avLst/>
              <a:gdLst/>
              <a:ahLst/>
              <a:cxnLst/>
              <a:rect l="l" t="t" r="r" b="b"/>
              <a:pathLst>
                <a:path w="279872" h="267127">
                  <a:moveTo>
                    <a:pt x="139936" y="213"/>
                  </a:moveTo>
                  <a:cubicBezTo>
                    <a:pt x="92153" y="0"/>
                    <a:pt x="47907" y="25369"/>
                    <a:pt x="23954" y="66715"/>
                  </a:cubicBezTo>
                  <a:cubicBezTo>
                    <a:pt x="0" y="108062"/>
                    <a:pt x="0" y="159064"/>
                    <a:pt x="23954" y="200411"/>
                  </a:cubicBezTo>
                  <a:cubicBezTo>
                    <a:pt x="47907" y="241757"/>
                    <a:pt x="92153" y="267127"/>
                    <a:pt x="139936" y="266913"/>
                  </a:cubicBezTo>
                  <a:cubicBezTo>
                    <a:pt x="187719" y="267127"/>
                    <a:pt x="231965" y="241757"/>
                    <a:pt x="255918" y="200411"/>
                  </a:cubicBezTo>
                  <a:cubicBezTo>
                    <a:pt x="279872" y="159064"/>
                    <a:pt x="279872" y="108062"/>
                    <a:pt x="255918" y="66715"/>
                  </a:cubicBezTo>
                  <a:cubicBezTo>
                    <a:pt x="231965" y="25369"/>
                    <a:pt x="187719" y="0"/>
                    <a:pt x="139936" y="213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36" name="Freeform 36"/>
            <p:cNvSpPr/>
            <p:nvPr/>
          </p:nvSpPr>
          <p:spPr>
            <a:xfrm>
              <a:off x="-5316" y="4137446"/>
              <a:ext cx="279872" cy="267127"/>
            </a:xfrm>
            <a:custGeom>
              <a:avLst/>
              <a:gdLst/>
              <a:ahLst/>
              <a:cxnLst/>
              <a:rect l="l" t="t" r="r" b="b"/>
              <a:pathLst>
                <a:path w="279872" h="267127">
                  <a:moveTo>
                    <a:pt x="139936" y="214"/>
                  </a:moveTo>
                  <a:cubicBezTo>
                    <a:pt x="92153" y="0"/>
                    <a:pt x="47907" y="25370"/>
                    <a:pt x="23954" y="66716"/>
                  </a:cubicBezTo>
                  <a:cubicBezTo>
                    <a:pt x="0" y="108063"/>
                    <a:pt x="0" y="159065"/>
                    <a:pt x="23954" y="200412"/>
                  </a:cubicBezTo>
                  <a:cubicBezTo>
                    <a:pt x="47907" y="241758"/>
                    <a:pt x="92153" y="267127"/>
                    <a:pt x="139936" y="266914"/>
                  </a:cubicBezTo>
                  <a:cubicBezTo>
                    <a:pt x="187719" y="267127"/>
                    <a:pt x="231965" y="241758"/>
                    <a:pt x="255918" y="200412"/>
                  </a:cubicBezTo>
                  <a:cubicBezTo>
                    <a:pt x="279872" y="159065"/>
                    <a:pt x="279872" y="108063"/>
                    <a:pt x="255918" y="66716"/>
                  </a:cubicBezTo>
                  <a:cubicBezTo>
                    <a:pt x="231965" y="25370"/>
                    <a:pt x="187719" y="0"/>
                    <a:pt x="139936" y="214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37" name="Freeform 37"/>
            <p:cNvSpPr/>
            <p:nvPr/>
          </p:nvSpPr>
          <p:spPr>
            <a:xfrm>
              <a:off x="785831" y="-1486"/>
              <a:ext cx="282538" cy="269671"/>
            </a:xfrm>
            <a:custGeom>
              <a:avLst/>
              <a:gdLst/>
              <a:ahLst/>
              <a:cxnLst/>
              <a:rect l="l" t="t" r="r" b="b"/>
              <a:pathLst>
                <a:path w="282538" h="269671">
                  <a:moveTo>
                    <a:pt x="141269" y="216"/>
                  </a:moveTo>
                  <a:cubicBezTo>
                    <a:pt x="93030" y="0"/>
                    <a:pt x="48364" y="25611"/>
                    <a:pt x="24182" y="67352"/>
                  </a:cubicBezTo>
                  <a:cubicBezTo>
                    <a:pt x="0" y="109092"/>
                    <a:pt x="0" y="160580"/>
                    <a:pt x="24182" y="202320"/>
                  </a:cubicBezTo>
                  <a:cubicBezTo>
                    <a:pt x="48364" y="244061"/>
                    <a:pt x="93030" y="269672"/>
                    <a:pt x="141269" y="269456"/>
                  </a:cubicBezTo>
                  <a:cubicBezTo>
                    <a:pt x="189508" y="269672"/>
                    <a:pt x="234174" y="244061"/>
                    <a:pt x="258356" y="202320"/>
                  </a:cubicBezTo>
                  <a:cubicBezTo>
                    <a:pt x="282538" y="160580"/>
                    <a:pt x="282538" y="109092"/>
                    <a:pt x="258356" y="67352"/>
                  </a:cubicBezTo>
                  <a:cubicBezTo>
                    <a:pt x="234174" y="25611"/>
                    <a:pt x="189508" y="0"/>
                    <a:pt x="141269" y="216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38" name="Freeform 38"/>
            <p:cNvSpPr/>
            <p:nvPr/>
          </p:nvSpPr>
          <p:spPr>
            <a:xfrm>
              <a:off x="785831" y="835444"/>
              <a:ext cx="282538" cy="269671"/>
            </a:xfrm>
            <a:custGeom>
              <a:avLst/>
              <a:gdLst/>
              <a:ahLst/>
              <a:cxnLst/>
              <a:rect l="l" t="t" r="r" b="b"/>
              <a:pathLst>
                <a:path w="282538" h="269671">
                  <a:moveTo>
                    <a:pt x="141269" y="216"/>
                  </a:moveTo>
                  <a:cubicBezTo>
                    <a:pt x="93030" y="0"/>
                    <a:pt x="48364" y="25611"/>
                    <a:pt x="24182" y="67352"/>
                  </a:cubicBezTo>
                  <a:cubicBezTo>
                    <a:pt x="0" y="109092"/>
                    <a:pt x="0" y="160580"/>
                    <a:pt x="24182" y="202320"/>
                  </a:cubicBezTo>
                  <a:cubicBezTo>
                    <a:pt x="48364" y="244061"/>
                    <a:pt x="93030" y="269672"/>
                    <a:pt x="141269" y="269456"/>
                  </a:cubicBezTo>
                  <a:cubicBezTo>
                    <a:pt x="189508" y="269672"/>
                    <a:pt x="234174" y="244061"/>
                    <a:pt x="258356" y="202320"/>
                  </a:cubicBezTo>
                  <a:cubicBezTo>
                    <a:pt x="282538" y="160580"/>
                    <a:pt x="282538" y="109092"/>
                    <a:pt x="258356" y="67352"/>
                  </a:cubicBezTo>
                  <a:cubicBezTo>
                    <a:pt x="234174" y="25611"/>
                    <a:pt x="189508" y="0"/>
                    <a:pt x="141269" y="216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39" name="Freeform 39"/>
            <p:cNvSpPr/>
            <p:nvPr/>
          </p:nvSpPr>
          <p:spPr>
            <a:xfrm>
              <a:off x="785831" y="1671104"/>
              <a:ext cx="282538" cy="269671"/>
            </a:xfrm>
            <a:custGeom>
              <a:avLst/>
              <a:gdLst/>
              <a:ahLst/>
              <a:cxnLst/>
              <a:rect l="l" t="t" r="r" b="b"/>
              <a:pathLst>
                <a:path w="282538" h="269671">
                  <a:moveTo>
                    <a:pt x="141269" y="216"/>
                  </a:moveTo>
                  <a:cubicBezTo>
                    <a:pt x="93030" y="0"/>
                    <a:pt x="48364" y="25611"/>
                    <a:pt x="24182" y="67352"/>
                  </a:cubicBezTo>
                  <a:cubicBezTo>
                    <a:pt x="0" y="109092"/>
                    <a:pt x="0" y="160580"/>
                    <a:pt x="24182" y="202320"/>
                  </a:cubicBezTo>
                  <a:cubicBezTo>
                    <a:pt x="48364" y="244061"/>
                    <a:pt x="93030" y="269672"/>
                    <a:pt x="141269" y="269456"/>
                  </a:cubicBezTo>
                  <a:cubicBezTo>
                    <a:pt x="189508" y="269672"/>
                    <a:pt x="234174" y="244061"/>
                    <a:pt x="258356" y="202320"/>
                  </a:cubicBezTo>
                  <a:cubicBezTo>
                    <a:pt x="282538" y="160580"/>
                    <a:pt x="282538" y="109092"/>
                    <a:pt x="258356" y="67352"/>
                  </a:cubicBezTo>
                  <a:cubicBezTo>
                    <a:pt x="234174" y="25611"/>
                    <a:pt x="189508" y="0"/>
                    <a:pt x="141269" y="216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40" name="Freeform 40"/>
            <p:cNvSpPr/>
            <p:nvPr/>
          </p:nvSpPr>
          <p:spPr>
            <a:xfrm>
              <a:off x="785831" y="2485174"/>
              <a:ext cx="282538" cy="269671"/>
            </a:xfrm>
            <a:custGeom>
              <a:avLst/>
              <a:gdLst/>
              <a:ahLst/>
              <a:cxnLst/>
              <a:rect l="l" t="t" r="r" b="b"/>
              <a:pathLst>
                <a:path w="282538" h="269671">
                  <a:moveTo>
                    <a:pt x="141269" y="216"/>
                  </a:moveTo>
                  <a:cubicBezTo>
                    <a:pt x="93030" y="0"/>
                    <a:pt x="48364" y="25611"/>
                    <a:pt x="24182" y="67352"/>
                  </a:cubicBezTo>
                  <a:cubicBezTo>
                    <a:pt x="0" y="109092"/>
                    <a:pt x="0" y="160580"/>
                    <a:pt x="24182" y="202320"/>
                  </a:cubicBezTo>
                  <a:cubicBezTo>
                    <a:pt x="48364" y="244061"/>
                    <a:pt x="93030" y="269672"/>
                    <a:pt x="141269" y="269456"/>
                  </a:cubicBezTo>
                  <a:cubicBezTo>
                    <a:pt x="189508" y="269672"/>
                    <a:pt x="234174" y="244061"/>
                    <a:pt x="258356" y="202320"/>
                  </a:cubicBezTo>
                  <a:cubicBezTo>
                    <a:pt x="282538" y="160580"/>
                    <a:pt x="282538" y="109092"/>
                    <a:pt x="258356" y="67352"/>
                  </a:cubicBezTo>
                  <a:cubicBezTo>
                    <a:pt x="234174" y="25611"/>
                    <a:pt x="189508" y="0"/>
                    <a:pt x="141269" y="216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41" name="Freeform 41"/>
            <p:cNvSpPr/>
            <p:nvPr/>
          </p:nvSpPr>
          <p:spPr>
            <a:xfrm>
              <a:off x="790924" y="3315953"/>
              <a:ext cx="272745" cy="281567"/>
            </a:xfrm>
            <a:custGeom>
              <a:avLst/>
              <a:gdLst/>
              <a:ahLst/>
              <a:cxnLst/>
              <a:rect l="l" t="t" r="r" b="b"/>
              <a:pathLst>
                <a:path w="272745" h="281567">
                  <a:moveTo>
                    <a:pt x="1835" y="136288"/>
                  </a:moveTo>
                  <a:cubicBezTo>
                    <a:pt x="0" y="184056"/>
                    <a:pt x="24117" y="229159"/>
                    <a:pt x="65049" y="254507"/>
                  </a:cubicBezTo>
                  <a:cubicBezTo>
                    <a:pt x="105981" y="279854"/>
                    <a:pt x="157465" y="281567"/>
                    <a:pt x="199991" y="258996"/>
                  </a:cubicBezTo>
                  <a:cubicBezTo>
                    <a:pt x="242517" y="236426"/>
                    <a:pt x="269579" y="193026"/>
                    <a:pt x="270923" y="145241"/>
                  </a:cubicBezTo>
                  <a:cubicBezTo>
                    <a:pt x="272745" y="97483"/>
                    <a:pt x="248626" y="52394"/>
                    <a:pt x="207701" y="27055"/>
                  </a:cubicBezTo>
                  <a:cubicBezTo>
                    <a:pt x="166776" y="1715"/>
                    <a:pt x="115305" y="0"/>
                    <a:pt x="72785" y="22559"/>
                  </a:cubicBezTo>
                  <a:cubicBezTo>
                    <a:pt x="30264" y="45118"/>
                    <a:pt x="3196" y="88501"/>
                    <a:pt x="1835" y="136275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42" name="Freeform 42"/>
            <p:cNvSpPr/>
            <p:nvPr/>
          </p:nvSpPr>
          <p:spPr>
            <a:xfrm>
              <a:off x="790029" y="4129715"/>
              <a:ext cx="273318" cy="283221"/>
            </a:xfrm>
            <a:custGeom>
              <a:avLst/>
              <a:gdLst/>
              <a:ahLst/>
              <a:cxnLst/>
              <a:rect l="l" t="t" r="r" b="b"/>
              <a:pathLst>
                <a:path w="273318" h="283221">
                  <a:moveTo>
                    <a:pt x="2121" y="137129"/>
                  </a:moveTo>
                  <a:cubicBezTo>
                    <a:pt x="0" y="185067"/>
                    <a:pt x="24043" y="230454"/>
                    <a:pt x="65080" y="255976"/>
                  </a:cubicBezTo>
                  <a:cubicBezTo>
                    <a:pt x="106117" y="281499"/>
                    <a:pt x="157819" y="283222"/>
                    <a:pt x="200464" y="260488"/>
                  </a:cubicBezTo>
                  <a:cubicBezTo>
                    <a:pt x="243109" y="237753"/>
                    <a:pt x="270121" y="194068"/>
                    <a:pt x="271196" y="146095"/>
                  </a:cubicBezTo>
                  <a:cubicBezTo>
                    <a:pt x="273318" y="98157"/>
                    <a:pt x="249274" y="52770"/>
                    <a:pt x="208237" y="27246"/>
                  </a:cubicBezTo>
                  <a:cubicBezTo>
                    <a:pt x="167200" y="1723"/>
                    <a:pt x="115497" y="0"/>
                    <a:pt x="72852" y="22735"/>
                  </a:cubicBezTo>
                  <a:cubicBezTo>
                    <a:pt x="30207" y="45470"/>
                    <a:pt x="3195" y="89156"/>
                    <a:pt x="2121" y="137129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43" name="Freeform 43"/>
            <p:cNvSpPr/>
            <p:nvPr/>
          </p:nvSpPr>
          <p:spPr>
            <a:xfrm>
              <a:off x="1557991" y="-1486"/>
              <a:ext cx="282538" cy="269671"/>
            </a:xfrm>
            <a:custGeom>
              <a:avLst/>
              <a:gdLst/>
              <a:ahLst/>
              <a:cxnLst/>
              <a:rect l="l" t="t" r="r" b="b"/>
              <a:pathLst>
                <a:path w="282538" h="269671">
                  <a:moveTo>
                    <a:pt x="141269" y="216"/>
                  </a:moveTo>
                  <a:cubicBezTo>
                    <a:pt x="93031" y="0"/>
                    <a:pt x="48364" y="25611"/>
                    <a:pt x="24182" y="67352"/>
                  </a:cubicBezTo>
                  <a:cubicBezTo>
                    <a:pt x="0" y="109092"/>
                    <a:pt x="0" y="160580"/>
                    <a:pt x="24182" y="202320"/>
                  </a:cubicBezTo>
                  <a:cubicBezTo>
                    <a:pt x="48364" y="244061"/>
                    <a:pt x="93031" y="269672"/>
                    <a:pt x="141269" y="269456"/>
                  </a:cubicBezTo>
                  <a:cubicBezTo>
                    <a:pt x="189508" y="269672"/>
                    <a:pt x="234174" y="244061"/>
                    <a:pt x="258356" y="202320"/>
                  </a:cubicBezTo>
                  <a:cubicBezTo>
                    <a:pt x="282538" y="160580"/>
                    <a:pt x="282538" y="109092"/>
                    <a:pt x="258356" y="67352"/>
                  </a:cubicBezTo>
                  <a:cubicBezTo>
                    <a:pt x="234174" y="25611"/>
                    <a:pt x="189508" y="0"/>
                    <a:pt x="141269" y="216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44" name="Freeform 44"/>
            <p:cNvSpPr/>
            <p:nvPr/>
          </p:nvSpPr>
          <p:spPr>
            <a:xfrm>
              <a:off x="1557991" y="835444"/>
              <a:ext cx="282538" cy="269671"/>
            </a:xfrm>
            <a:custGeom>
              <a:avLst/>
              <a:gdLst/>
              <a:ahLst/>
              <a:cxnLst/>
              <a:rect l="l" t="t" r="r" b="b"/>
              <a:pathLst>
                <a:path w="282538" h="269671">
                  <a:moveTo>
                    <a:pt x="141269" y="216"/>
                  </a:moveTo>
                  <a:cubicBezTo>
                    <a:pt x="93031" y="0"/>
                    <a:pt x="48364" y="25611"/>
                    <a:pt x="24182" y="67352"/>
                  </a:cubicBezTo>
                  <a:cubicBezTo>
                    <a:pt x="0" y="109092"/>
                    <a:pt x="0" y="160580"/>
                    <a:pt x="24182" y="202320"/>
                  </a:cubicBezTo>
                  <a:cubicBezTo>
                    <a:pt x="48364" y="244061"/>
                    <a:pt x="93031" y="269672"/>
                    <a:pt x="141269" y="269456"/>
                  </a:cubicBezTo>
                  <a:cubicBezTo>
                    <a:pt x="189508" y="269672"/>
                    <a:pt x="234174" y="244061"/>
                    <a:pt x="258356" y="202320"/>
                  </a:cubicBezTo>
                  <a:cubicBezTo>
                    <a:pt x="282538" y="160580"/>
                    <a:pt x="282538" y="109092"/>
                    <a:pt x="258356" y="67352"/>
                  </a:cubicBezTo>
                  <a:cubicBezTo>
                    <a:pt x="234174" y="25611"/>
                    <a:pt x="189508" y="0"/>
                    <a:pt x="141269" y="216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45" name="Freeform 45"/>
            <p:cNvSpPr/>
            <p:nvPr/>
          </p:nvSpPr>
          <p:spPr>
            <a:xfrm>
              <a:off x="1557991" y="1671104"/>
              <a:ext cx="282538" cy="269671"/>
            </a:xfrm>
            <a:custGeom>
              <a:avLst/>
              <a:gdLst/>
              <a:ahLst/>
              <a:cxnLst/>
              <a:rect l="l" t="t" r="r" b="b"/>
              <a:pathLst>
                <a:path w="282538" h="269671">
                  <a:moveTo>
                    <a:pt x="141269" y="216"/>
                  </a:moveTo>
                  <a:cubicBezTo>
                    <a:pt x="93031" y="0"/>
                    <a:pt x="48364" y="25611"/>
                    <a:pt x="24182" y="67352"/>
                  </a:cubicBezTo>
                  <a:cubicBezTo>
                    <a:pt x="0" y="109092"/>
                    <a:pt x="0" y="160580"/>
                    <a:pt x="24182" y="202320"/>
                  </a:cubicBezTo>
                  <a:cubicBezTo>
                    <a:pt x="48364" y="244061"/>
                    <a:pt x="93031" y="269672"/>
                    <a:pt x="141269" y="269456"/>
                  </a:cubicBezTo>
                  <a:cubicBezTo>
                    <a:pt x="189508" y="269672"/>
                    <a:pt x="234174" y="244061"/>
                    <a:pt x="258356" y="202320"/>
                  </a:cubicBezTo>
                  <a:cubicBezTo>
                    <a:pt x="282538" y="160580"/>
                    <a:pt x="282538" y="109092"/>
                    <a:pt x="258356" y="67352"/>
                  </a:cubicBezTo>
                  <a:cubicBezTo>
                    <a:pt x="234174" y="25611"/>
                    <a:pt x="189508" y="0"/>
                    <a:pt x="141269" y="216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46" name="Freeform 46"/>
            <p:cNvSpPr/>
            <p:nvPr/>
          </p:nvSpPr>
          <p:spPr>
            <a:xfrm>
              <a:off x="1557991" y="2485174"/>
              <a:ext cx="282538" cy="269671"/>
            </a:xfrm>
            <a:custGeom>
              <a:avLst/>
              <a:gdLst/>
              <a:ahLst/>
              <a:cxnLst/>
              <a:rect l="l" t="t" r="r" b="b"/>
              <a:pathLst>
                <a:path w="282538" h="269671">
                  <a:moveTo>
                    <a:pt x="141269" y="216"/>
                  </a:moveTo>
                  <a:cubicBezTo>
                    <a:pt x="93031" y="0"/>
                    <a:pt x="48364" y="25611"/>
                    <a:pt x="24182" y="67352"/>
                  </a:cubicBezTo>
                  <a:cubicBezTo>
                    <a:pt x="0" y="109092"/>
                    <a:pt x="0" y="160580"/>
                    <a:pt x="24182" y="202320"/>
                  </a:cubicBezTo>
                  <a:cubicBezTo>
                    <a:pt x="48364" y="244061"/>
                    <a:pt x="93031" y="269672"/>
                    <a:pt x="141269" y="269456"/>
                  </a:cubicBezTo>
                  <a:cubicBezTo>
                    <a:pt x="189508" y="269672"/>
                    <a:pt x="234174" y="244061"/>
                    <a:pt x="258356" y="202320"/>
                  </a:cubicBezTo>
                  <a:cubicBezTo>
                    <a:pt x="282538" y="160580"/>
                    <a:pt x="282538" y="109092"/>
                    <a:pt x="258356" y="67352"/>
                  </a:cubicBezTo>
                  <a:cubicBezTo>
                    <a:pt x="234174" y="25611"/>
                    <a:pt x="189508" y="0"/>
                    <a:pt x="141269" y="216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47" name="Freeform 47"/>
            <p:cNvSpPr/>
            <p:nvPr/>
          </p:nvSpPr>
          <p:spPr>
            <a:xfrm>
              <a:off x="1559324" y="3323377"/>
              <a:ext cx="279872" cy="267127"/>
            </a:xfrm>
            <a:custGeom>
              <a:avLst/>
              <a:gdLst/>
              <a:ahLst/>
              <a:cxnLst/>
              <a:rect l="l" t="t" r="r" b="b"/>
              <a:pathLst>
                <a:path w="279872" h="267127">
                  <a:moveTo>
                    <a:pt x="139936" y="213"/>
                  </a:moveTo>
                  <a:cubicBezTo>
                    <a:pt x="92153" y="0"/>
                    <a:pt x="47907" y="25369"/>
                    <a:pt x="23954" y="66715"/>
                  </a:cubicBezTo>
                  <a:cubicBezTo>
                    <a:pt x="0" y="108062"/>
                    <a:pt x="0" y="159064"/>
                    <a:pt x="23954" y="200411"/>
                  </a:cubicBezTo>
                  <a:cubicBezTo>
                    <a:pt x="47907" y="241757"/>
                    <a:pt x="92153" y="267127"/>
                    <a:pt x="139936" y="266913"/>
                  </a:cubicBezTo>
                  <a:cubicBezTo>
                    <a:pt x="187720" y="267127"/>
                    <a:pt x="231965" y="241757"/>
                    <a:pt x="255918" y="200411"/>
                  </a:cubicBezTo>
                  <a:cubicBezTo>
                    <a:pt x="279872" y="159064"/>
                    <a:pt x="279872" y="108062"/>
                    <a:pt x="255918" y="66715"/>
                  </a:cubicBezTo>
                  <a:cubicBezTo>
                    <a:pt x="231965" y="25369"/>
                    <a:pt x="187720" y="0"/>
                    <a:pt x="139936" y="213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48" name="Freeform 48"/>
            <p:cNvSpPr/>
            <p:nvPr/>
          </p:nvSpPr>
          <p:spPr>
            <a:xfrm>
              <a:off x="1559324" y="4137446"/>
              <a:ext cx="279872" cy="267127"/>
            </a:xfrm>
            <a:custGeom>
              <a:avLst/>
              <a:gdLst/>
              <a:ahLst/>
              <a:cxnLst/>
              <a:rect l="l" t="t" r="r" b="b"/>
              <a:pathLst>
                <a:path w="279872" h="267127">
                  <a:moveTo>
                    <a:pt x="139936" y="214"/>
                  </a:moveTo>
                  <a:cubicBezTo>
                    <a:pt x="92153" y="0"/>
                    <a:pt x="47907" y="25370"/>
                    <a:pt x="23954" y="66716"/>
                  </a:cubicBezTo>
                  <a:cubicBezTo>
                    <a:pt x="0" y="108063"/>
                    <a:pt x="0" y="159065"/>
                    <a:pt x="23954" y="200412"/>
                  </a:cubicBezTo>
                  <a:cubicBezTo>
                    <a:pt x="47907" y="241758"/>
                    <a:pt x="92153" y="267127"/>
                    <a:pt x="139936" y="266914"/>
                  </a:cubicBezTo>
                  <a:cubicBezTo>
                    <a:pt x="187720" y="267127"/>
                    <a:pt x="231965" y="241758"/>
                    <a:pt x="255918" y="200412"/>
                  </a:cubicBezTo>
                  <a:cubicBezTo>
                    <a:pt x="279872" y="159065"/>
                    <a:pt x="279872" y="108063"/>
                    <a:pt x="255918" y="66716"/>
                  </a:cubicBezTo>
                  <a:cubicBezTo>
                    <a:pt x="231965" y="25370"/>
                    <a:pt x="187720" y="0"/>
                    <a:pt x="139936" y="214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49" name="Freeform 49"/>
            <p:cNvSpPr/>
            <p:nvPr/>
          </p:nvSpPr>
          <p:spPr>
            <a:xfrm>
              <a:off x="2351804" y="-214"/>
              <a:ext cx="279872" cy="267127"/>
            </a:xfrm>
            <a:custGeom>
              <a:avLst/>
              <a:gdLst/>
              <a:ahLst/>
              <a:cxnLst/>
              <a:rect l="l" t="t" r="r" b="b"/>
              <a:pathLst>
                <a:path w="279872" h="267127">
                  <a:moveTo>
                    <a:pt x="139936" y="214"/>
                  </a:moveTo>
                  <a:cubicBezTo>
                    <a:pt x="92152" y="0"/>
                    <a:pt x="47907" y="25370"/>
                    <a:pt x="23954" y="66716"/>
                  </a:cubicBezTo>
                  <a:cubicBezTo>
                    <a:pt x="0" y="108063"/>
                    <a:pt x="0" y="159065"/>
                    <a:pt x="23954" y="200412"/>
                  </a:cubicBezTo>
                  <a:cubicBezTo>
                    <a:pt x="47907" y="241758"/>
                    <a:pt x="92152" y="267128"/>
                    <a:pt x="139936" y="266914"/>
                  </a:cubicBezTo>
                  <a:cubicBezTo>
                    <a:pt x="187719" y="267128"/>
                    <a:pt x="231965" y="241758"/>
                    <a:pt x="255918" y="200412"/>
                  </a:cubicBezTo>
                  <a:cubicBezTo>
                    <a:pt x="279872" y="159065"/>
                    <a:pt x="279872" y="108063"/>
                    <a:pt x="255918" y="66716"/>
                  </a:cubicBezTo>
                  <a:cubicBezTo>
                    <a:pt x="231965" y="25370"/>
                    <a:pt x="187719" y="0"/>
                    <a:pt x="139936" y="214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50" name="Freeform 50"/>
            <p:cNvSpPr/>
            <p:nvPr/>
          </p:nvSpPr>
          <p:spPr>
            <a:xfrm>
              <a:off x="2351804" y="836716"/>
              <a:ext cx="279872" cy="267127"/>
            </a:xfrm>
            <a:custGeom>
              <a:avLst/>
              <a:gdLst/>
              <a:ahLst/>
              <a:cxnLst/>
              <a:rect l="l" t="t" r="r" b="b"/>
              <a:pathLst>
                <a:path w="279872" h="267127">
                  <a:moveTo>
                    <a:pt x="139936" y="214"/>
                  </a:moveTo>
                  <a:cubicBezTo>
                    <a:pt x="92152" y="0"/>
                    <a:pt x="47907" y="25370"/>
                    <a:pt x="23954" y="66716"/>
                  </a:cubicBezTo>
                  <a:cubicBezTo>
                    <a:pt x="0" y="108063"/>
                    <a:pt x="0" y="159065"/>
                    <a:pt x="23954" y="200412"/>
                  </a:cubicBezTo>
                  <a:cubicBezTo>
                    <a:pt x="47907" y="241758"/>
                    <a:pt x="92152" y="267128"/>
                    <a:pt x="139936" y="266914"/>
                  </a:cubicBezTo>
                  <a:cubicBezTo>
                    <a:pt x="187719" y="267128"/>
                    <a:pt x="231965" y="241758"/>
                    <a:pt x="255918" y="200412"/>
                  </a:cubicBezTo>
                  <a:cubicBezTo>
                    <a:pt x="279872" y="159065"/>
                    <a:pt x="279872" y="108063"/>
                    <a:pt x="255918" y="66716"/>
                  </a:cubicBezTo>
                  <a:cubicBezTo>
                    <a:pt x="231965" y="25370"/>
                    <a:pt x="187719" y="0"/>
                    <a:pt x="139936" y="214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51" name="Freeform 51"/>
            <p:cNvSpPr/>
            <p:nvPr/>
          </p:nvSpPr>
          <p:spPr>
            <a:xfrm>
              <a:off x="2351804" y="1672376"/>
              <a:ext cx="279872" cy="267127"/>
            </a:xfrm>
            <a:custGeom>
              <a:avLst/>
              <a:gdLst/>
              <a:ahLst/>
              <a:cxnLst/>
              <a:rect l="l" t="t" r="r" b="b"/>
              <a:pathLst>
                <a:path w="279872" h="267127">
                  <a:moveTo>
                    <a:pt x="139936" y="214"/>
                  </a:moveTo>
                  <a:cubicBezTo>
                    <a:pt x="92152" y="0"/>
                    <a:pt x="47907" y="25370"/>
                    <a:pt x="23954" y="66716"/>
                  </a:cubicBezTo>
                  <a:cubicBezTo>
                    <a:pt x="0" y="108063"/>
                    <a:pt x="0" y="159065"/>
                    <a:pt x="23954" y="200412"/>
                  </a:cubicBezTo>
                  <a:cubicBezTo>
                    <a:pt x="47907" y="241758"/>
                    <a:pt x="92152" y="267128"/>
                    <a:pt x="139936" y="266914"/>
                  </a:cubicBezTo>
                  <a:cubicBezTo>
                    <a:pt x="187719" y="267128"/>
                    <a:pt x="231965" y="241758"/>
                    <a:pt x="255918" y="200412"/>
                  </a:cubicBezTo>
                  <a:cubicBezTo>
                    <a:pt x="279872" y="159065"/>
                    <a:pt x="279872" y="108063"/>
                    <a:pt x="255918" y="66716"/>
                  </a:cubicBezTo>
                  <a:cubicBezTo>
                    <a:pt x="231965" y="25370"/>
                    <a:pt x="187719" y="0"/>
                    <a:pt x="139936" y="214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52" name="Freeform 52"/>
            <p:cNvSpPr/>
            <p:nvPr/>
          </p:nvSpPr>
          <p:spPr>
            <a:xfrm>
              <a:off x="2351804" y="2486446"/>
              <a:ext cx="279872" cy="267127"/>
            </a:xfrm>
            <a:custGeom>
              <a:avLst/>
              <a:gdLst/>
              <a:ahLst/>
              <a:cxnLst/>
              <a:rect l="l" t="t" r="r" b="b"/>
              <a:pathLst>
                <a:path w="279872" h="267127">
                  <a:moveTo>
                    <a:pt x="139936" y="214"/>
                  </a:moveTo>
                  <a:cubicBezTo>
                    <a:pt x="92152" y="0"/>
                    <a:pt x="47907" y="25370"/>
                    <a:pt x="23954" y="66716"/>
                  </a:cubicBezTo>
                  <a:cubicBezTo>
                    <a:pt x="0" y="108063"/>
                    <a:pt x="0" y="159065"/>
                    <a:pt x="23954" y="200412"/>
                  </a:cubicBezTo>
                  <a:cubicBezTo>
                    <a:pt x="47907" y="241758"/>
                    <a:pt x="92152" y="267128"/>
                    <a:pt x="139936" y="266914"/>
                  </a:cubicBezTo>
                  <a:cubicBezTo>
                    <a:pt x="187719" y="267128"/>
                    <a:pt x="231965" y="241758"/>
                    <a:pt x="255918" y="200412"/>
                  </a:cubicBezTo>
                  <a:cubicBezTo>
                    <a:pt x="279872" y="159065"/>
                    <a:pt x="279872" y="108063"/>
                    <a:pt x="255918" y="66716"/>
                  </a:cubicBezTo>
                  <a:cubicBezTo>
                    <a:pt x="231965" y="25370"/>
                    <a:pt x="187719" y="0"/>
                    <a:pt x="139936" y="214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53" name="Freeform 53"/>
            <p:cNvSpPr/>
            <p:nvPr/>
          </p:nvSpPr>
          <p:spPr>
            <a:xfrm>
              <a:off x="2351804" y="3323377"/>
              <a:ext cx="279872" cy="267127"/>
            </a:xfrm>
            <a:custGeom>
              <a:avLst/>
              <a:gdLst/>
              <a:ahLst/>
              <a:cxnLst/>
              <a:rect l="l" t="t" r="r" b="b"/>
              <a:pathLst>
                <a:path w="279872" h="267127">
                  <a:moveTo>
                    <a:pt x="139936" y="213"/>
                  </a:moveTo>
                  <a:cubicBezTo>
                    <a:pt x="92152" y="0"/>
                    <a:pt x="47907" y="25369"/>
                    <a:pt x="23954" y="66715"/>
                  </a:cubicBezTo>
                  <a:cubicBezTo>
                    <a:pt x="0" y="108062"/>
                    <a:pt x="0" y="159064"/>
                    <a:pt x="23954" y="200411"/>
                  </a:cubicBezTo>
                  <a:cubicBezTo>
                    <a:pt x="47907" y="241757"/>
                    <a:pt x="92152" y="267127"/>
                    <a:pt x="139936" y="266913"/>
                  </a:cubicBezTo>
                  <a:cubicBezTo>
                    <a:pt x="187719" y="267127"/>
                    <a:pt x="231965" y="241757"/>
                    <a:pt x="255918" y="200411"/>
                  </a:cubicBezTo>
                  <a:cubicBezTo>
                    <a:pt x="279872" y="159064"/>
                    <a:pt x="279872" y="108062"/>
                    <a:pt x="255918" y="66715"/>
                  </a:cubicBezTo>
                  <a:cubicBezTo>
                    <a:pt x="231965" y="25369"/>
                    <a:pt x="187719" y="0"/>
                    <a:pt x="139936" y="213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54" name="Freeform 54"/>
            <p:cNvSpPr/>
            <p:nvPr/>
          </p:nvSpPr>
          <p:spPr>
            <a:xfrm>
              <a:off x="2351804" y="4137446"/>
              <a:ext cx="279872" cy="267127"/>
            </a:xfrm>
            <a:custGeom>
              <a:avLst/>
              <a:gdLst/>
              <a:ahLst/>
              <a:cxnLst/>
              <a:rect l="l" t="t" r="r" b="b"/>
              <a:pathLst>
                <a:path w="279872" h="267127">
                  <a:moveTo>
                    <a:pt x="139936" y="214"/>
                  </a:moveTo>
                  <a:cubicBezTo>
                    <a:pt x="92152" y="0"/>
                    <a:pt x="47907" y="25370"/>
                    <a:pt x="23954" y="66716"/>
                  </a:cubicBezTo>
                  <a:cubicBezTo>
                    <a:pt x="0" y="108063"/>
                    <a:pt x="0" y="159065"/>
                    <a:pt x="23954" y="200412"/>
                  </a:cubicBezTo>
                  <a:cubicBezTo>
                    <a:pt x="47907" y="241758"/>
                    <a:pt x="92152" y="267127"/>
                    <a:pt x="139936" y="266914"/>
                  </a:cubicBezTo>
                  <a:cubicBezTo>
                    <a:pt x="187719" y="267127"/>
                    <a:pt x="231965" y="241758"/>
                    <a:pt x="255918" y="200412"/>
                  </a:cubicBezTo>
                  <a:cubicBezTo>
                    <a:pt x="279872" y="159065"/>
                    <a:pt x="279872" y="108063"/>
                    <a:pt x="255918" y="66716"/>
                  </a:cubicBezTo>
                  <a:cubicBezTo>
                    <a:pt x="231965" y="25370"/>
                    <a:pt x="187719" y="0"/>
                    <a:pt x="139936" y="214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55" name="Group 55"/>
          <p:cNvGrpSpPr>
            <a:grpSpLocks noChangeAspect="1"/>
          </p:cNvGrpSpPr>
          <p:nvPr/>
        </p:nvGrpSpPr>
        <p:grpSpPr>
          <a:xfrm>
            <a:off x="8223777" y="2217206"/>
            <a:ext cx="3212045" cy="3212045"/>
            <a:chOff x="0" y="0"/>
            <a:chExt cx="6350000" cy="6350000"/>
          </a:xfrm>
        </p:grpSpPr>
        <p:sp>
          <p:nvSpPr>
            <p:cNvPr id="56" name="Freeform 56"/>
            <p:cNvSpPr/>
            <p:nvPr/>
          </p:nvSpPr>
          <p:spPr>
            <a:xfrm>
              <a:off x="-156812" y="-5088"/>
              <a:ext cx="6663624" cy="6360176"/>
            </a:xfrm>
            <a:custGeom>
              <a:avLst/>
              <a:gdLst/>
              <a:ahLst/>
              <a:cxnLst/>
              <a:rect l="l" t="t" r="r" b="b"/>
              <a:pathLst>
                <a:path w="6663624" h="6360176">
                  <a:moveTo>
                    <a:pt x="3331812" y="5088"/>
                  </a:moveTo>
                  <a:lnTo>
                    <a:pt x="3331812" y="5088"/>
                  </a:lnTo>
                  <a:cubicBezTo>
                    <a:pt x="2194111" y="0"/>
                    <a:pt x="1140649" y="604036"/>
                    <a:pt x="570324" y="1588475"/>
                  </a:cubicBezTo>
                  <a:cubicBezTo>
                    <a:pt x="0" y="2572913"/>
                    <a:pt x="0" y="3787263"/>
                    <a:pt x="570324" y="4771701"/>
                  </a:cubicBezTo>
                  <a:cubicBezTo>
                    <a:pt x="1140649" y="5756140"/>
                    <a:pt x="2194111" y="6360176"/>
                    <a:pt x="3331812" y="6355088"/>
                  </a:cubicBezTo>
                  <a:cubicBezTo>
                    <a:pt x="4469513" y="6360176"/>
                    <a:pt x="5522976" y="5756140"/>
                    <a:pt x="6093300" y="4771701"/>
                  </a:cubicBezTo>
                  <a:cubicBezTo>
                    <a:pt x="6663624" y="3787263"/>
                    <a:pt x="6663624" y="2572913"/>
                    <a:pt x="6093300" y="1588475"/>
                  </a:cubicBezTo>
                  <a:cubicBezTo>
                    <a:pt x="5522976" y="604036"/>
                    <a:pt x="4469513" y="0"/>
                    <a:pt x="3331812" y="5088"/>
                  </a:cubicBezTo>
                  <a:close/>
                </a:path>
              </a:pathLst>
            </a:custGeom>
            <a:solidFill>
              <a:srgbClr val="582B72"/>
            </a:solidFill>
          </p:spPr>
        </p:sp>
      </p:grpSp>
      <p:grpSp>
        <p:nvGrpSpPr>
          <p:cNvPr id="57" name="Group 57"/>
          <p:cNvGrpSpPr>
            <a:grpSpLocks noChangeAspect="1"/>
          </p:cNvGrpSpPr>
          <p:nvPr/>
        </p:nvGrpSpPr>
        <p:grpSpPr>
          <a:xfrm>
            <a:off x="8362950" y="2369820"/>
            <a:ext cx="3131922" cy="3131922"/>
            <a:chOff x="0" y="0"/>
            <a:chExt cx="6350000" cy="6350000"/>
          </a:xfrm>
        </p:grpSpPr>
        <p:sp>
          <p:nvSpPr>
            <p:cNvPr id="58" name="Freeform 58"/>
            <p:cNvSpPr/>
            <p:nvPr/>
          </p:nvSpPr>
          <p:spPr>
            <a:xfrm>
              <a:off x="10160" y="10160"/>
              <a:ext cx="6329680" cy="6329680"/>
            </a:xfrm>
            <a:custGeom>
              <a:avLst/>
              <a:gdLst/>
              <a:ahLst/>
              <a:cxnLst/>
              <a:rect l="l" t="t" r="r" b="b"/>
              <a:pathLst>
                <a:path w="6329680" h="6329680">
                  <a:moveTo>
                    <a:pt x="3164840" y="6329680"/>
                  </a:moveTo>
                  <a:cubicBezTo>
                    <a:pt x="2319020" y="6329680"/>
                    <a:pt x="1524000" y="6000750"/>
                    <a:pt x="927100" y="5402580"/>
                  </a:cubicBezTo>
                  <a:cubicBezTo>
                    <a:pt x="328930" y="4804410"/>
                    <a:pt x="0" y="4009390"/>
                    <a:pt x="0" y="3164840"/>
                  </a:cubicBezTo>
                  <a:cubicBezTo>
                    <a:pt x="0" y="2319020"/>
                    <a:pt x="328930" y="1524000"/>
                    <a:pt x="927100" y="927100"/>
                  </a:cubicBezTo>
                  <a:cubicBezTo>
                    <a:pt x="1525270" y="328930"/>
                    <a:pt x="2320290" y="0"/>
                    <a:pt x="3164840" y="0"/>
                  </a:cubicBezTo>
                  <a:cubicBezTo>
                    <a:pt x="4010660" y="0"/>
                    <a:pt x="4805680" y="328930"/>
                    <a:pt x="5402580" y="927100"/>
                  </a:cubicBezTo>
                  <a:cubicBezTo>
                    <a:pt x="6000750" y="1525270"/>
                    <a:pt x="6329680" y="2320290"/>
                    <a:pt x="6329680" y="3164840"/>
                  </a:cubicBezTo>
                  <a:cubicBezTo>
                    <a:pt x="6329680" y="4010660"/>
                    <a:pt x="6000750" y="4805680"/>
                    <a:pt x="5402580" y="5402580"/>
                  </a:cubicBezTo>
                  <a:cubicBezTo>
                    <a:pt x="4805680" y="6000750"/>
                    <a:pt x="4010660" y="6329680"/>
                    <a:pt x="3164840" y="6329680"/>
                  </a:cubicBezTo>
                  <a:close/>
                  <a:moveTo>
                    <a:pt x="3164840" y="254000"/>
                  </a:moveTo>
                  <a:cubicBezTo>
                    <a:pt x="2387600" y="254000"/>
                    <a:pt x="1656080" y="556260"/>
                    <a:pt x="1106170" y="1106170"/>
                  </a:cubicBezTo>
                  <a:cubicBezTo>
                    <a:pt x="556260" y="1656080"/>
                    <a:pt x="254000" y="2387600"/>
                    <a:pt x="254000" y="3164840"/>
                  </a:cubicBezTo>
                  <a:cubicBezTo>
                    <a:pt x="254000" y="3942080"/>
                    <a:pt x="556260" y="4673600"/>
                    <a:pt x="1106170" y="5223510"/>
                  </a:cubicBezTo>
                  <a:cubicBezTo>
                    <a:pt x="1656080" y="5773420"/>
                    <a:pt x="2387600" y="6075680"/>
                    <a:pt x="3164840" y="6075680"/>
                  </a:cubicBezTo>
                  <a:cubicBezTo>
                    <a:pt x="3942080" y="6075680"/>
                    <a:pt x="4673600" y="5773420"/>
                    <a:pt x="5223510" y="5223510"/>
                  </a:cubicBezTo>
                  <a:cubicBezTo>
                    <a:pt x="5773420" y="4673600"/>
                    <a:pt x="6075680" y="3942080"/>
                    <a:pt x="6075680" y="3164840"/>
                  </a:cubicBezTo>
                  <a:cubicBezTo>
                    <a:pt x="6075680" y="2387600"/>
                    <a:pt x="5773420" y="1656080"/>
                    <a:pt x="5223510" y="1106170"/>
                  </a:cubicBezTo>
                  <a:cubicBezTo>
                    <a:pt x="4673600" y="556260"/>
                    <a:pt x="3942080" y="254000"/>
                    <a:pt x="3164840" y="25400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59" name="Group 59"/>
          <p:cNvGrpSpPr>
            <a:grpSpLocks noChangeAspect="1"/>
          </p:cNvGrpSpPr>
          <p:nvPr/>
        </p:nvGrpSpPr>
        <p:grpSpPr>
          <a:xfrm>
            <a:off x="-1395218" y="2711305"/>
            <a:ext cx="2790437" cy="2790437"/>
            <a:chOff x="0" y="0"/>
            <a:chExt cx="6350000" cy="6350000"/>
          </a:xfrm>
        </p:grpSpPr>
        <p:sp>
          <p:nvSpPr>
            <p:cNvPr id="60" name="Freeform 60"/>
            <p:cNvSpPr/>
            <p:nvPr/>
          </p:nvSpPr>
          <p:spPr>
            <a:xfrm>
              <a:off x="10160" y="10160"/>
              <a:ext cx="6329680" cy="6329680"/>
            </a:xfrm>
            <a:custGeom>
              <a:avLst/>
              <a:gdLst/>
              <a:ahLst/>
              <a:cxnLst/>
              <a:rect l="l" t="t" r="r" b="b"/>
              <a:pathLst>
                <a:path w="6329680" h="6329680">
                  <a:moveTo>
                    <a:pt x="3164840" y="6329680"/>
                  </a:moveTo>
                  <a:cubicBezTo>
                    <a:pt x="2319020" y="6329680"/>
                    <a:pt x="1524000" y="6000750"/>
                    <a:pt x="927100" y="5402580"/>
                  </a:cubicBezTo>
                  <a:cubicBezTo>
                    <a:pt x="328930" y="4804410"/>
                    <a:pt x="0" y="4009390"/>
                    <a:pt x="0" y="3164840"/>
                  </a:cubicBezTo>
                  <a:cubicBezTo>
                    <a:pt x="0" y="2319020"/>
                    <a:pt x="328930" y="1524000"/>
                    <a:pt x="927100" y="927100"/>
                  </a:cubicBezTo>
                  <a:cubicBezTo>
                    <a:pt x="1525270" y="328930"/>
                    <a:pt x="2320290" y="0"/>
                    <a:pt x="3164840" y="0"/>
                  </a:cubicBezTo>
                  <a:cubicBezTo>
                    <a:pt x="4010660" y="0"/>
                    <a:pt x="4805680" y="328930"/>
                    <a:pt x="5402580" y="927100"/>
                  </a:cubicBezTo>
                  <a:cubicBezTo>
                    <a:pt x="6000750" y="1525270"/>
                    <a:pt x="6329680" y="2320290"/>
                    <a:pt x="6329680" y="3164840"/>
                  </a:cubicBezTo>
                  <a:cubicBezTo>
                    <a:pt x="6329680" y="4010660"/>
                    <a:pt x="6000750" y="4805680"/>
                    <a:pt x="5402580" y="5402580"/>
                  </a:cubicBezTo>
                  <a:cubicBezTo>
                    <a:pt x="4805680" y="6000750"/>
                    <a:pt x="4010660" y="6329680"/>
                    <a:pt x="3164840" y="6329680"/>
                  </a:cubicBezTo>
                  <a:close/>
                  <a:moveTo>
                    <a:pt x="3164840" y="254000"/>
                  </a:moveTo>
                  <a:cubicBezTo>
                    <a:pt x="2387600" y="254000"/>
                    <a:pt x="1656080" y="556260"/>
                    <a:pt x="1106170" y="1106170"/>
                  </a:cubicBezTo>
                  <a:cubicBezTo>
                    <a:pt x="556260" y="1656080"/>
                    <a:pt x="254000" y="2387600"/>
                    <a:pt x="254000" y="3164840"/>
                  </a:cubicBezTo>
                  <a:cubicBezTo>
                    <a:pt x="254000" y="3942080"/>
                    <a:pt x="556260" y="4673600"/>
                    <a:pt x="1106170" y="5223510"/>
                  </a:cubicBezTo>
                  <a:cubicBezTo>
                    <a:pt x="1656080" y="5773420"/>
                    <a:pt x="2387600" y="6075680"/>
                    <a:pt x="3164840" y="6075680"/>
                  </a:cubicBezTo>
                  <a:cubicBezTo>
                    <a:pt x="3942080" y="6075680"/>
                    <a:pt x="4673600" y="5773420"/>
                    <a:pt x="5223510" y="5223510"/>
                  </a:cubicBezTo>
                  <a:cubicBezTo>
                    <a:pt x="5773420" y="4673600"/>
                    <a:pt x="6075680" y="3942080"/>
                    <a:pt x="6075680" y="3164840"/>
                  </a:cubicBezTo>
                  <a:cubicBezTo>
                    <a:pt x="6075680" y="2387600"/>
                    <a:pt x="5773420" y="1656080"/>
                    <a:pt x="5223510" y="1106170"/>
                  </a:cubicBezTo>
                  <a:cubicBezTo>
                    <a:pt x="4673600" y="556260"/>
                    <a:pt x="3942080" y="254000"/>
                    <a:pt x="3164840" y="25400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id="61" name="Freeform 61"/>
          <p:cNvSpPr/>
          <p:nvPr/>
        </p:nvSpPr>
        <p:spPr>
          <a:xfrm>
            <a:off x="1334241" y="2116669"/>
            <a:ext cx="7596343" cy="5064229"/>
          </a:xfrm>
          <a:custGeom>
            <a:avLst/>
            <a:gdLst/>
            <a:ahLst/>
            <a:cxnLst/>
            <a:rect l="l" t="t" r="r" b="b"/>
            <a:pathLst>
              <a:path w="7596343" h="5064229">
                <a:moveTo>
                  <a:pt x="0" y="0"/>
                </a:moveTo>
                <a:lnTo>
                  <a:pt x="7596343" y="0"/>
                </a:lnTo>
                <a:lnTo>
                  <a:pt x="7596343" y="5064229"/>
                </a:lnTo>
                <a:lnTo>
                  <a:pt x="0" y="506422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grpSp>
        <p:nvGrpSpPr>
          <p:cNvPr id="62" name="Group 62"/>
          <p:cNvGrpSpPr/>
          <p:nvPr/>
        </p:nvGrpSpPr>
        <p:grpSpPr>
          <a:xfrm>
            <a:off x="0" y="-16337"/>
            <a:ext cx="3230865" cy="1780910"/>
            <a:chOff x="0" y="0"/>
            <a:chExt cx="1100766" cy="606762"/>
          </a:xfrm>
        </p:grpSpPr>
        <p:sp>
          <p:nvSpPr>
            <p:cNvPr id="63" name="Freeform 63"/>
            <p:cNvSpPr/>
            <p:nvPr/>
          </p:nvSpPr>
          <p:spPr>
            <a:xfrm>
              <a:off x="0" y="0"/>
              <a:ext cx="1100766" cy="606762"/>
            </a:xfrm>
            <a:custGeom>
              <a:avLst/>
              <a:gdLst/>
              <a:ahLst/>
              <a:cxnLst/>
              <a:rect l="l" t="t" r="r" b="b"/>
              <a:pathLst>
                <a:path w="1100766" h="606762">
                  <a:moveTo>
                    <a:pt x="0" y="0"/>
                  </a:moveTo>
                  <a:lnTo>
                    <a:pt x="1100766" y="0"/>
                  </a:lnTo>
                  <a:lnTo>
                    <a:pt x="1100766" y="606762"/>
                  </a:lnTo>
                  <a:lnTo>
                    <a:pt x="0" y="606762"/>
                  </a:lnTo>
                  <a:close/>
                </a:path>
              </a:pathLst>
            </a:custGeom>
            <a:solidFill>
              <a:srgbClr val="B160C2"/>
            </a:solidFill>
          </p:spPr>
        </p:sp>
        <p:sp>
          <p:nvSpPr>
            <p:cNvPr id="64" name="TextBox 64"/>
            <p:cNvSpPr txBox="1"/>
            <p:nvPr/>
          </p:nvSpPr>
          <p:spPr>
            <a:xfrm>
              <a:off x="0" y="-28575"/>
              <a:ext cx="1100766" cy="63533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5" name="Freeform 65"/>
          <p:cNvSpPr/>
          <p:nvPr/>
        </p:nvSpPr>
        <p:spPr>
          <a:xfrm>
            <a:off x="3377775" y="283955"/>
            <a:ext cx="1307827" cy="1196662"/>
          </a:xfrm>
          <a:custGeom>
            <a:avLst/>
            <a:gdLst/>
            <a:ahLst/>
            <a:cxnLst/>
            <a:rect l="l" t="t" r="r" b="b"/>
            <a:pathLst>
              <a:path w="1307827" h="1196662">
                <a:moveTo>
                  <a:pt x="0" y="0"/>
                </a:moveTo>
                <a:lnTo>
                  <a:pt x="1307827" y="0"/>
                </a:lnTo>
                <a:lnTo>
                  <a:pt x="1307827" y="1196662"/>
                </a:lnTo>
                <a:lnTo>
                  <a:pt x="0" y="119666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66" name="Freeform 66"/>
          <p:cNvSpPr/>
          <p:nvPr/>
        </p:nvSpPr>
        <p:spPr>
          <a:xfrm>
            <a:off x="0" y="6854292"/>
            <a:ext cx="9753600" cy="475063"/>
          </a:xfrm>
          <a:custGeom>
            <a:avLst/>
            <a:gdLst/>
            <a:ahLst/>
            <a:cxnLst/>
            <a:rect l="l" t="t" r="r" b="b"/>
            <a:pathLst>
              <a:path w="9753600" h="475063">
                <a:moveTo>
                  <a:pt x="0" y="0"/>
                </a:moveTo>
                <a:lnTo>
                  <a:pt x="9753600" y="0"/>
                </a:lnTo>
                <a:lnTo>
                  <a:pt x="9753600" y="475063"/>
                </a:lnTo>
                <a:lnTo>
                  <a:pt x="0" y="47506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681186"/>
            </a:stretch>
          </a:blipFill>
        </p:spPr>
      </p:sp>
      <p:sp>
        <p:nvSpPr>
          <p:cNvPr id="67" name="Freeform 67"/>
          <p:cNvSpPr/>
          <p:nvPr/>
        </p:nvSpPr>
        <p:spPr>
          <a:xfrm>
            <a:off x="755407" y="101188"/>
            <a:ext cx="1279623" cy="1501024"/>
          </a:xfrm>
          <a:custGeom>
            <a:avLst/>
            <a:gdLst/>
            <a:ahLst/>
            <a:cxnLst/>
            <a:rect l="l" t="t" r="r" b="b"/>
            <a:pathLst>
              <a:path w="1279623" h="1501024">
                <a:moveTo>
                  <a:pt x="0" y="0"/>
                </a:moveTo>
                <a:lnTo>
                  <a:pt x="1279623" y="0"/>
                </a:lnTo>
                <a:lnTo>
                  <a:pt x="1279623" y="1501023"/>
                </a:lnTo>
                <a:lnTo>
                  <a:pt x="0" y="150102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68" name="TextBox 68"/>
          <p:cNvSpPr txBox="1"/>
          <p:nvPr/>
        </p:nvSpPr>
        <p:spPr>
          <a:xfrm>
            <a:off x="4872038" y="3532505"/>
            <a:ext cx="9525" cy="2311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60"/>
              </a:lnSpc>
              <a:spcBef>
                <a:spcPct val="0"/>
              </a:spcBef>
            </a:pPr>
            <a:endParaRPr/>
          </a:p>
        </p:txBody>
      </p:sp>
      <p:sp>
        <p:nvSpPr>
          <p:cNvPr id="69" name="TextBox 69"/>
          <p:cNvSpPr txBox="1"/>
          <p:nvPr/>
        </p:nvSpPr>
        <p:spPr>
          <a:xfrm>
            <a:off x="4836298" y="-3587"/>
            <a:ext cx="2939230" cy="8858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05"/>
              </a:lnSpc>
              <a:spcBef>
                <a:spcPct val="0"/>
              </a:spcBef>
            </a:pPr>
            <a:r>
              <a:rPr lang="en-US" sz="5146">
                <a:solidFill>
                  <a:srgbClr val="582B72"/>
                </a:solidFill>
                <a:latin typeface="Frankfurter Highlight"/>
              </a:rPr>
              <a:t>STEP 05: </a:t>
            </a:r>
          </a:p>
        </p:txBody>
      </p:sp>
      <p:sp>
        <p:nvSpPr>
          <p:cNvPr id="70" name="TextBox 70"/>
          <p:cNvSpPr txBox="1"/>
          <p:nvPr/>
        </p:nvSpPr>
        <p:spPr>
          <a:xfrm>
            <a:off x="5132412" y="798817"/>
            <a:ext cx="2542133" cy="5623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80"/>
              </a:lnSpc>
              <a:spcBef>
                <a:spcPct val="0"/>
              </a:spcBef>
            </a:pPr>
            <a:r>
              <a:rPr lang="en-US" sz="2985">
                <a:solidFill>
                  <a:srgbClr val="582B72"/>
                </a:solidFill>
                <a:latin typeface="Futura Bold"/>
              </a:rPr>
              <a:t>Tháng 04.2024</a:t>
            </a:r>
          </a:p>
        </p:txBody>
      </p:sp>
      <p:sp>
        <p:nvSpPr>
          <p:cNvPr id="71" name="TextBox 71"/>
          <p:cNvSpPr txBox="1"/>
          <p:nvPr/>
        </p:nvSpPr>
        <p:spPr>
          <a:xfrm>
            <a:off x="1810133" y="2150531"/>
            <a:ext cx="7316425" cy="610096"/>
          </a:xfrm>
          <a:prstGeom prst="roundRect">
            <a:avLst/>
          </a:prstGeom>
          <a:solidFill>
            <a:schemeClr val="bg1"/>
          </a:solidFill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314"/>
              </a:lnSpc>
              <a:spcBef>
                <a:spcPct val="0"/>
              </a:spcBef>
            </a:pPr>
            <a:r>
              <a:rPr lang="en-US" sz="3082" dirty="0">
                <a:solidFill>
                  <a:srgbClr val="582B72"/>
                </a:solidFill>
                <a:latin typeface="Montserrat Ultra-Bold"/>
              </a:rPr>
              <a:t>TRỞ THÀNH KỸ SƯ CHÍNH THỨC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104</Words>
  <Application>Microsoft Office PowerPoint</Application>
  <PresentationFormat>Custom</PresentationFormat>
  <Paragraphs>23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8" baseType="lpstr">
      <vt:lpstr>Calibri</vt:lpstr>
      <vt:lpstr>Montserrat Bold</vt:lpstr>
      <vt:lpstr>Arial</vt:lpstr>
      <vt:lpstr>Montserrat Heavy</vt:lpstr>
      <vt:lpstr>Montserrat Ultra-Bold</vt:lpstr>
      <vt:lpstr>Frankfurter Medium</vt:lpstr>
      <vt:lpstr>Alex Brush</vt:lpstr>
      <vt:lpstr>Frankfurter Highlight</vt:lpstr>
      <vt:lpstr>Futura Bold</vt:lpstr>
      <vt:lpstr>Big Shoulders Display Bold</vt:lpstr>
      <vt:lpstr>Montserrat Bold Italics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reach your goals</dc:title>
  <cp:lastModifiedBy>Vũ Thị Thùy(41908001)</cp:lastModifiedBy>
  <cp:revision>2</cp:revision>
  <dcterms:created xsi:type="dcterms:W3CDTF">2006-08-16T00:00:00Z</dcterms:created>
  <dcterms:modified xsi:type="dcterms:W3CDTF">2023-11-23T02:18:26Z</dcterms:modified>
  <dc:identifier>DAF0wV2OSs0</dc:identifier>
</cp:coreProperties>
</file>